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5"/>
  </p:notesMasterIdLst>
  <p:sldIdLst>
    <p:sldId id="293" r:id="rId5"/>
    <p:sldId id="295" r:id="rId6"/>
    <p:sldId id="298" r:id="rId7"/>
    <p:sldId id="299" r:id="rId8"/>
    <p:sldId id="296" r:id="rId9"/>
    <p:sldId id="300" r:id="rId10"/>
    <p:sldId id="297" r:id="rId11"/>
    <p:sldId id="302" r:id="rId12"/>
    <p:sldId id="301" r:id="rId13"/>
    <p:sldId id="30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4CE941-3DDD-4E1C-8C73-8A2DAE9A0AEE}" v="18" dt="2023-08-03T12:34:36.1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p:cViewPr varScale="1">
        <p:scale>
          <a:sx n="76" d="100"/>
          <a:sy n="76" d="100"/>
        </p:scale>
        <p:origin x="917"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ddharth Tallur" userId="3bb04911-1866-49df-b469-1af395ae6db3" providerId="ADAL" clId="{FA4C912F-D860-664F-98D8-45F7BC2976EB}"/>
    <pc:docChg chg="undo custSel delSld modSld modMainMaster">
      <pc:chgData name="Siddharth Tallur" userId="3bb04911-1866-49df-b469-1af395ae6db3" providerId="ADAL" clId="{FA4C912F-D860-664F-98D8-45F7BC2976EB}" dt="2023-08-01T07:44:30.958" v="350" actId="20577"/>
      <pc:docMkLst>
        <pc:docMk/>
      </pc:docMkLst>
      <pc:sldChg chg="modSp mod">
        <pc:chgData name="Siddharth Tallur" userId="3bb04911-1866-49df-b469-1af395ae6db3" providerId="ADAL" clId="{FA4C912F-D860-664F-98D8-45F7BC2976EB}" dt="2023-08-01T07:37:50.168" v="15" actId="20577"/>
        <pc:sldMkLst>
          <pc:docMk/>
          <pc:sldMk cId="1953942097" sldId="293"/>
        </pc:sldMkLst>
        <pc:spChg chg="mod">
          <ac:chgData name="Siddharth Tallur" userId="3bb04911-1866-49df-b469-1af395ae6db3" providerId="ADAL" clId="{FA4C912F-D860-664F-98D8-45F7BC2976EB}" dt="2023-08-01T07:37:50.168" v="15" actId="20577"/>
          <ac:spMkLst>
            <pc:docMk/>
            <pc:sldMk cId="1953942097" sldId="293"/>
            <ac:spMk id="2" creationId="{00000000-0000-0000-0000-000000000000}"/>
          </ac:spMkLst>
        </pc:spChg>
      </pc:sldChg>
      <pc:sldChg chg="del">
        <pc:chgData name="Siddharth Tallur" userId="3bb04911-1866-49df-b469-1af395ae6db3" providerId="ADAL" clId="{FA4C912F-D860-664F-98D8-45F7BC2976EB}" dt="2023-08-01T07:38:09.769" v="16" actId="2696"/>
        <pc:sldMkLst>
          <pc:docMk/>
          <pc:sldMk cId="3885215777" sldId="294"/>
        </pc:sldMkLst>
      </pc:sldChg>
      <pc:sldChg chg="addSp delSp modSp mod">
        <pc:chgData name="Siddharth Tallur" userId="3bb04911-1866-49df-b469-1af395ae6db3" providerId="ADAL" clId="{FA4C912F-D860-664F-98D8-45F7BC2976EB}" dt="2023-08-01T07:43:35.920" v="236" actId="20577"/>
        <pc:sldMkLst>
          <pc:docMk/>
          <pc:sldMk cId="2914900899" sldId="295"/>
        </pc:sldMkLst>
        <pc:spChg chg="mod">
          <ac:chgData name="Siddharth Tallur" userId="3bb04911-1866-49df-b469-1af395ae6db3" providerId="ADAL" clId="{FA4C912F-D860-664F-98D8-45F7BC2976EB}" dt="2023-08-01T07:38:47.771" v="26" actId="20577"/>
          <ac:spMkLst>
            <pc:docMk/>
            <pc:sldMk cId="2914900899" sldId="295"/>
            <ac:spMk id="2" creationId="{CF3CAAF1-DD34-DC43-8B90-9774F225FB0D}"/>
          </ac:spMkLst>
        </pc:spChg>
        <pc:spChg chg="mod">
          <ac:chgData name="Siddharth Tallur" userId="3bb04911-1866-49df-b469-1af395ae6db3" providerId="ADAL" clId="{FA4C912F-D860-664F-98D8-45F7BC2976EB}" dt="2023-08-01T07:43:35.920" v="236" actId="20577"/>
          <ac:spMkLst>
            <pc:docMk/>
            <pc:sldMk cId="2914900899" sldId="295"/>
            <ac:spMk id="3" creationId="{155C8F86-6E20-ED44-A2C6-7CD90F8E93C8}"/>
          </ac:spMkLst>
        </pc:spChg>
        <pc:picChg chg="add del mod">
          <ac:chgData name="Siddharth Tallur" userId="3bb04911-1866-49df-b469-1af395ae6db3" providerId="ADAL" clId="{FA4C912F-D860-664F-98D8-45F7BC2976EB}" dt="2023-08-01T07:42:26.964" v="208" actId="478"/>
          <ac:picMkLst>
            <pc:docMk/>
            <pc:sldMk cId="2914900899" sldId="295"/>
            <ac:picMk id="7" creationId="{A45B7993-7DC4-CF4E-9D52-7D6BC87ECF1B}"/>
          </ac:picMkLst>
        </pc:picChg>
        <pc:inkChg chg="del">
          <ac:chgData name="Siddharth Tallur" userId="3bb04911-1866-49df-b469-1af395ae6db3" providerId="ADAL" clId="{FA4C912F-D860-664F-98D8-45F7BC2976EB}" dt="2023-08-01T07:38:53.767" v="27" actId="478"/>
          <ac:inkMkLst>
            <pc:docMk/>
            <pc:sldMk cId="2914900899" sldId="295"/>
            <ac:inkMk id="6" creationId="{086EAF5F-7E8B-AF46-A59C-419DB7363B64}"/>
          </ac:inkMkLst>
        </pc:inkChg>
      </pc:sldChg>
      <pc:sldChg chg="modSp mod">
        <pc:chgData name="Siddharth Tallur" userId="3bb04911-1866-49df-b469-1af395ae6db3" providerId="ADAL" clId="{FA4C912F-D860-664F-98D8-45F7BC2976EB}" dt="2023-08-01T07:44:30.958" v="350" actId="20577"/>
        <pc:sldMkLst>
          <pc:docMk/>
          <pc:sldMk cId="2357727561" sldId="296"/>
        </pc:sldMkLst>
        <pc:spChg chg="mod">
          <ac:chgData name="Siddharth Tallur" userId="3bb04911-1866-49df-b469-1af395ae6db3" providerId="ADAL" clId="{FA4C912F-D860-664F-98D8-45F7BC2976EB}" dt="2023-08-01T07:41:22.116" v="105" actId="20577"/>
          <ac:spMkLst>
            <pc:docMk/>
            <pc:sldMk cId="2357727561" sldId="296"/>
            <ac:spMk id="2" creationId="{0D6B3899-EF92-7148-9DBE-A7006E4C8261}"/>
          </ac:spMkLst>
        </pc:spChg>
        <pc:spChg chg="mod">
          <ac:chgData name="Siddharth Tallur" userId="3bb04911-1866-49df-b469-1af395ae6db3" providerId="ADAL" clId="{FA4C912F-D860-664F-98D8-45F7BC2976EB}" dt="2023-08-01T07:44:30.958" v="350" actId="20577"/>
          <ac:spMkLst>
            <pc:docMk/>
            <pc:sldMk cId="2357727561" sldId="296"/>
            <ac:spMk id="3" creationId="{6F1AB8FF-FBDF-E34A-B024-572C4AC4AD07}"/>
          </ac:spMkLst>
        </pc:spChg>
      </pc:sldChg>
      <pc:sldMasterChg chg="delSp mod">
        <pc:chgData name="Siddharth Tallur" userId="3bb04911-1866-49df-b469-1af395ae6db3" providerId="ADAL" clId="{FA4C912F-D860-664F-98D8-45F7BC2976EB}" dt="2023-08-01T07:38:26.271" v="18" actId="478"/>
        <pc:sldMasterMkLst>
          <pc:docMk/>
          <pc:sldMasterMk cId="2835604170" sldId="2147483660"/>
        </pc:sldMasterMkLst>
        <pc:picChg chg="del">
          <ac:chgData name="Siddharth Tallur" userId="3bb04911-1866-49df-b469-1af395ae6db3" providerId="ADAL" clId="{FA4C912F-D860-664F-98D8-45F7BC2976EB}" dt="2023-08-01T07:38:26.271" v="18" actId="478"/>
          <ac:picMkLst>
            <pc:docMk/>
            <pc:sldMasterMk cId="2835604170" sldId="2147483660"/>
            <ac:picMk id="8" creationId="{00000000-0000-0000-0000-000000000000}"/>
          </ac:picMkLst>
        </pc:picChg>
        <pc:picChg chg="del">
          <ac:chgData name="Siddharth Tallur" userId="3bb04911-1866-49df-b469-1af395ae6db3" providerId="ADAL" clId="{FA4C912F-D860-664F-98D8-45F7BC2976EB}" dt="2023-08-01T07:38:21.715" v="17" actId="478"/>
          <ac:picMkLst>
            <pc:docMk/>
            <pc:sldMasterMk cId="2835604170" sldId="2147483660"/>
            <ac:picMk id="12" creationId="{00000000-0000-0000-0000-000000000000}"/>
          </ac:picMkLst>
        </pc:picChg>
      </pc:sldMasterChg>
    </pc:docChg>
  </pc:docChgLst>
  <pc:docChgLst>
    <pc:chgData name="Siddharth Tallur" userId="3bb04911-1866-49df-b469-1af395ae6db3" providerId="ADAL" clId="{5BE82FC4-997D-0245-A65B-2FD6FD3CA987}"/>
    <pc:docChg chg="modSld">
      <pc:chgData name="Siddharth Tallur" userId="3bb04911-1866-49df-b469-1af395ae6db3" providerId="ADAL" clId="{5BE82FC4-997D-0245-A65B-2FD6FD3CA987}" dt="2021-07-26T03:45:09.991" v="50" actId="20577"/>
      <pc:docMkLst>
        <pc:docMk/>
      </pc:docMkLst>
      <pc:sldChg chg="modSp mod">
        <pc:chgData name="Siddharth Tallur" userId="3bb04911-1866-49df-b469-1af395ae6db3" providerId="ADAL" clId="{5BE82FC4-997D-0245-A65B-2FD6FD3CA987}" dt="2021-07-26T03:45:09.991" v="50" actId="20577"/>
        <pc:sldMkLst>
          <pc:docMk/>
          <pc:sldMk cId="3885215777" sldId="294"/>
        </pc:sldMkLst>
        <pc:spChg chg="mod">
          <ac:chgData name="Siddharth Tallur" userId="3bb04911-1866-49df-b469-1af395ae6db3" providerId="ADAL" clId="{5BE82FC4-997D-0245-A65B-2FD6FD3CA987}" dt="2021-07-26T03:45:09.991" v="50" actId="20577"/>
          <ac:spMkLst>
            <pc:docMk/>
            <pc:sldMk cId="3885215777" sldId="294"/>
            <ac:spMk id="3" creationId="{5AAD0288-E49A-4B4E-B71B-6047E6C2DA17}"/>
          </ac:spMkLst>
        </pc:spChg>
      </pc:sldChg>
    </pc:docChg>
  </pc:docChgLst>
  <pc:docChgLst>
    <pc:chgData name="Siddharth Tallur" userId="3bb04911-1866-49df-b469-1af395ae6db3" providerId="ADAL" clId="{898CBB2A-4451-FA4C-8934-1FA31472F19A}"/>
    <pc:docChg chg="custSel modSld">
      <pc:chgData name="Siddharth Tallur" userId="3bb04911-1866-49df-b469-1af395ae6db3" providerId="ADAL" clId="{898CBB2A-4451-FA4C-8934-1FA31472F19A}" dt="2021-07-26T06:03:58.832" v="58" actId="20577"/>
      <pc:docMkLst>
        <pc:docMk/>
      </pc:docMkLst>
      <pc:sldChg chg="addSp">
        <pc:chgData name="Siddharth Tallur" userId="3bb04911-1866-49df-b469-1af395ae6db3" providerId="ADAL" clId="{898CBB2A-4451-FA4C-8934-1FA31472F19A}" dt="2021-07-26T06:01:37.005" v="0" actId="7634"/>
        <pc:sldMkLst>
          <pc:docMk/>
          <pc:sldMk cId="2914900899" sldId="295"/>
        </pc:sldMkLst>
        <pc:inkChg chg="add">
          <ac:chgData name="Siddharth Tallur" userId="3bb04911-1866-49df-b469-1af395ae6db3" providerId="ADAL" clId="{898CBB2A-4451-FA4C-8934-1FA31472F19A}" dt="2021-07-26T06:01:37.005" v="0" actId="7634"/>
          <ac:inkMkLst>
            <pc:docMk/>
            <pc:sldMk cId="2914900899" sldId="295"/>
            <ac:inkMk id="6" creationId="{086EAF5F-7E8B-AF46-A59C-419DB7363B64}"/>
          </ac:inkMkLst>
        </pc:inkChg>
      </pc:sldChg>
      <pc:sldChg chg="modSp">
        <pc:chgData name="Siddharth Tallur" userId="3bb04911-1866-49df-b469-1af395ae6db3" providerId="ADAL" clId="{898CBB2A-4451-FA4C-8934-1FA31472F19A}" dt="2021-07-26T06:03:58.832" v="58" actId="20577"/>
        <pc:sldMkLst>
          <pc:docMk/>
          <pc:sldMk cId="2357727561" sldId="296"/>
        </pc:sldMkLst>
        <pc:spChg chg="mod">
          <ac:chgData name="Siddharth Tallur" userId="3bb04911-1866-49df-b469-1af395ae6db3" providerId="ADAL" clId="{898CBB2A-4451-FA4C-8934-1FA31472F19A}" dt="2021-07-26T06:03:58.832" v="58" actId="20577"/>
          <ac:spMkLst>
            <pc:docMk/>
            <pc:sldMk cId="2357727561" sldId="296"/>
            <ac:spMk id="3" creationId="{6F1AB8FF-FBDF-E34A-B024-572C4AC4AD07}"/>
          </ac:spMkLst>
        </pc:spChg>
      </pc:sldChg>
    </pc:docChg>
  </pc:docChgLst>
  <pc:docChgLst>
    <pc:chgData name="Siddharth Tallur" userId="3bb04911-1866-49df-b469-1af395ae6db3" providerId="ADAL" clId="{0AA57A77-C65E-5846-A368-9B7A6C16EAFD}"/>
    <pc:docChg chg="undo redo custSel addSld modSld sldOrd">
      <pc:chgData name="Siddharth Tallur" userId="3bb04911-1866-49df-b469-1af395ae6db3" providerId="ADAL" clId="{0AA57A77-C65E-5846-A368-9B7A6C16EAFD}" dt="2023-08-03T02:50:45.803" v="2742" actId="20577"/>
      <pc:docMkLst>
        <pc:docMk/>
      </pc:docMkLst>
      <pc:sldChg chg="modSp mod">
        <pc:chgData name="Siddharth Tallur" userId="3bb04911-1866-49df-b469-1af395ae6db3" providerId="ADAL" clId="{0AA57A77-C65E-5846-A368-9B7A6C16EAFD}" dt="2023-08-03T02:13:02.819" v="1479" actId="123"/>
        <pc:sldMkLst>
          <pc:docMk/>
          <pc:sldMk cId="2914900899" sldId="295"/>
        </pc:sldMkLst>
        <pc:spChg chg="mod">
          <ac:chgData name="Siddharth Tallur" userId="3bb04911-1866-49df-b469-1af395ae6db3" providerId="ADAL" clId="{0AA57A77-C65E-5846-A368-9B7A6C16EAFD}" dt="2023-08-03T02:13:02.819" v="1479" actId="123"/>
          <ac:spMkLst>
            <pc:docMk/>
            <pc:sldMk cId="2914900899" sldId="295"/>
            <ac:spMk id="3" creationId="{155C8F86-6E20-ED44-A2C6-7CD90F8E93C8}"/>
          </ac:spMkLst>
        </pc:spChg>
      </pc:sldChg>
      <pc:sldChg chg="modSp mod">
        <pc:chgData name="Siddharth Tallur" userId="3bb04911-1866-49df-b469-1af395ae6db3" providerId="ADAL" clId="{0AA57A77-C65E-5846-A368-9B7A6C16EAFD}" dt="2023-08-03T02:12:54.769" v="1477" actId="123"/>
        <pc:sldMkLst>
          <pc:docMk/>
          <pc:sldMk cId="2357727561" sldId="296"/>
        </pc:sldMkLst>
        <pc:spChg chg="mod">
          <ac:chgData name="Siddharth Tallur" userId="3bb04911-1866-49df-b469-1af395ae6db3" providerId="ADAL" clId="{0AA57A77-C65E-5846-A368-9B7A6C16EAFD}" dt="2023-08-03T02:12:54.769" v="1477" actId="123"/>
          <ac:spMkLst>
            <pc:docMk/>
            <pc:sldMk cId="2357727561" sldId="296"/>
            <ac:spMk id="3" creationId="{6F1AB8FF-FBDF-E34A-B024-572C4AC4AD07}"/>
          </ac:spMkLst>
        </pc:spChg>
      </pc:sldChg>
      <pc:sldChg chg="modSp mod">
        <pc:chgData name="Siddharth Tallur" userId="3bb04911-1866-49df-b469-1af395ae6db3" providerId="ADAL" clId="{0AA57A77-C65E-5846-A368-9B7A6C16EAFD}" dt="2023-08-03T02:12:47.161" v="1475" actId="123"/>
        <pc:sldMkLst>
          <pc:docMk/>
          <pc:sldMk cId="2338828797" sldId="297"/>
        </pc:sldMkLst>
        <pc:spChg chg="mod">
          <ac:chgData name="Siddharth Tallur" userId="3bb04911-1866-49df-b469-1af395ae6db3" providerId="ADAL" clId="{0AA57A77-C65E-5846-A368-9B7A6C16EAFD}" dt="2023-08-02T17:16:47.697" v="1017" actId="20577"/>
          <ac:spMkLst>
            <pc:docMk/>
            <pc:sldMk cId="2338828797" sldId="297"/>
            <ac:spMk id="2" creationId="{041AFA52-BC67-004F-AF14-BDAA181FC164}"/>
          </ac:spMkLst>
        </pc:spChg>
        <pc:spChg chg="mod">
          <ac:chgData name="Siddharth Tallur" userId="3bb04911-1866-49df-b469-1af395ae6db3" providerId="ADAL" clId="{0AA57A77-C65E-5846-A368-9B7A6C16EAFD}" dt="2023-08-03T02:12:47.161" v="1475" actId="123"/>
          <ac:spMkLst>
            <pc:docMk/>
            <pc:sldMk cId="2338828797" sldId="297"/>
            <ac:spMk id="3" creationId="{8794319E-E7D4-BD40-9309-0B03ED89649B}"/>
          </ac:spMkLst>
        </pc:spChg>
      </pc:sldChg>
      <pc:sldChg chg="addSp delSp modSp add mod">
        <pc:chgData name="Siddharth Tallur" userId="3bb04911-1866-49df-b469-1af395ae6db3" providerId="ADAL" clId="{0AA57A77-C65E-5846-A368-9B7A6C16EAFD}" dt="2023-08-03T02:48:20.586" v="2691" actId="1076"/>
        <pc:sldMkLst>
          <pc:docMk/>
          <pc:sldMk cId="3331141279" sldId="298"/>
        </pc:sldMkLst>
        <pc:spChg chg="mod">
          <ac:chgData name="Siddharth Tallur" userId="3bb04911-1866-49df-b469-1af395ae6db3" providerId="ADAL" clId="{0AA57A77-C65E-5846-A368-9B7A6C16EAFD}" dt="2023-08-02T17:04:43.882" v="23" actId="20577"/>
          <ac:spMkLst>
            <pc:docMk/>
            <pc:sldMk cId="3331141279" sldId="298"/>
            <ac:spMk id="2" creationId="{CF3CAAF1-DD34-DC43-8B90-9774F225FB0D}"/>
          </ac:spMkLst>
        </pc:spChg>
        <pc:spChg chg="mod">
          <ac:chgData name="Siddharth Tallur" userId="3bb04911-1866-49df-b469-1af395ae6db3" providerId="ADAL" clId="{0AA57A77-C65E-5846-A368-9B7A6C16EAFD}" dt="2023-08-03T02:46:37.092" v="2677" actId="14100"/>
          <ac:spMkLst>
            <pc:docMk/>
            <pc:sldMk cId="3331141279" sldId="298"/>
            <ac:spMk id="3" creationId="{155C8F86-6E20-ED44-A2C6-7CD90F8E93C8}"/>
          </ac:spMkLst>
        </pc:spChg>
        <pc:picChg chg="add del mod">
          <ac:chgData name="Siddharth Tallur" userId="3bb04911-1866-49df-b469-1af395ae6db3" providerId="ADAL" clId="{0AA57A77-C65E-5846-A368-9B7A6C16EAFD}" dt="2023-08-02T17:09:03.406" v="480" actId="478"/>
          <ac:picMkLst>
            <pc:docMk/>
            <pc:sldMk cId="3331141279" sldId="298"/>
            <ac:picMk id="6" creationId="{9DC67430-529D-2D44-84FA-B23449FC5D14}"/>
          </ac:picMkLst>
        </pc:picChg>
        <pc:picChg chg="add del mod">
          <ac:chgData name="Siddharth Tallur" userId="3bb04911-1866-49df-b469-1af395ae6db3" providerId="ADAL" clId="{0AA57A77-C65E-5846-A368-9B7A6C16EAFD}" dt="2023-08-02T17:09:04.551" v="481" actId="478"/>
          <ac:picMkLst>
            <pc:docMk/>
            <pc:sldMk cId="3331141279" sldId="298"/>
            <ac:picMk id="7" creationId="{4CB283EF-F7DF-724E-940C-A44F28782196}"/>
          </ac:picMkLst>
        </pc:picChg>
        <pc:picChg chg="add del mod">
          <ac:chgData name="Siddharth Tallur" userId="3bb04911-1866-49df-b469-1af395ae6db3" providerId="ADAL" clId="{0AA57A77-C65E-5846-A368-9B7A6C16EAFD}" dt="2023-08-02T17:09:05.683" v="482" actId="478"/>
          <ac:picMkLst>
            <pc:docMk/>
            <pc:sldMk cId="3331141279" sldId="298"/>
            <ac:picMk id="8" creationId="{F556E797-4BF8-9941-9ACB-C2D56DE6EE84}"/>
          </ac:picMkLst>
        </pc:picChg>
        <pc:picChg chg="add mod">
          <ac:chgData name="Siddharth Tallur" userId="3bb04911-1866-49df-b469-1af395ae6db3" providerId="ADAL" clId="{0AA57A77-C65E-5846-A368-9B7A6C16EAFD}" dt="2023-08-03T02:48:20.586" v="2691" actId="1076"/>
          <ac:picMkLst>
            <pc:docMk/>
            <pc:sldMk cId="3331141279" sldId="298"/>
            <ac:picMk id="9" creationId="{CF99AC37-A02B-404F-B974-88F7A5081E28}"/>
          </ac:picMkLst>
        </pc:picChg>
        <pc:picChg chg="add mod">
          <ac:chgData name="Siddharth Tallur" userId="3bb04911-1866-49df-b469-1af395ae6db3" providerId="ADAL" clId="{0AA57A77-C65E-5846-A368-9B7A6C16EAFD}" dt="2023-08-03T02:47:10.240" v="2679"/>
          <ac:picMkLst>
            <pc:docMk/>
            <pc:sldMk cId="3331141279" sldId="298"/>
            <ac:picMk id="10" creationId="{F8EA19BB-450F-5543-84AF-BD74170BCE0F}"/>
          </ac:picMkLst>
        </pc:picChg>
        <pc:picChg chg="add del mod">
          <ac:chgData name="Siddharth Tallur" userId="3bb04911-1866-49df-b469-1af395ae6db3" providerId="ADAL" clId="{0AA57A77-C65E-5846-A368-9B7A6C16EAFD}" dt="2023-08-03T02:47:14.448" v="2681" actId="478"/>
          <ac:picMkLst>
            <pc:docMk/>
            <pc:sldMk cId="3331141279" sldId="298"/>
            <ac:picMk id="11" creationId="{599DB1EC-C5DE-1D4F-BF1F-2E6477B9EC2B}"/>
          </ac:picMkLst>
        </pc:picChg>
        <pc:picChg chg="add mod">
          <ac:chgData name="Siddharth Tallur" userId="3bb04911-1866-49df-b469-1af395ae6db3" providerId="ADAL" clId="{0AA57A77-C65E-5846-A368-9B7A6C16EAFD}" dt="2023-08-03T02:48:11.427" v="2688" actId="1076"/>
          <ac:picMkLst>
            <pc:docMk/>
            <pc:sldMk cId="3331141279" sldId="298"/>
            <ac:picMk id="12" creationId="{CFDE843D-8C6B-4549-BE6C-23D4A7949FC3}"/>
          </ac:picMkLst>
        </pc:picChg>
      </pc:sldChg>
      <pc:sldChg chg="addSp delSp modSp add mod">
        <pc:chgData name="Siddharth Tallur" userId="3bb04911-1866-49df-b469-1af395ae6db3" providerId="ADAL" clId="{0AA57A77-C65E-5846-A368-9B7A6C16EAFD}" dt="2023-08-02T17:08:37.659" v="479" actId="1076"/>
        <pc:sldMkLst>
          <pc:docMk/>
          <pc:sldMk cId="3365910027" sldId="299"/>
        </pc:sldMkLst>
        <pc:spChg chg="del">
          <ac:chgData name="Siddharth Tallur" userId="3bb04911-1866-49df-b469-1af395ae6db3" providerId="ADAL" clId="{0AA57A77-C65E-5846-A368-9B7A6C16EAFD}" dt="2023-08-02T17:07:54.454" v="465" actId="478"/>
          <ac:spMkLst>
            <pc:docMk/>
            <pc:sldMk cId="3365910027" sldId="299"/>
            <ac:spMk id="3" creationId="{155C8F86-6E20-ED44-A2C6-7CD90F8E93C8}"/>
          </ac:spMkLst>
        </pc:spChg>
        <pc:spChg chg="add del mod">
          <ac:chgData name="Siddharth Tallur" userId="3bb04911-1866-49df-b469-1af395ae6db3" providerId="ADAL" clId="{0AA57A77-C65E-5846-A368-9B7A6C16EAFD}" dt="2023-08-02T17:07:56.392" v="467" actId="478"/>
          <ac:spMkLst>
            <pc:docMk/>
            <pc:sldMk cId="3365910027" sldId="299"/>
            <ac:spMk id="10" creationId="{A6F6098F-6A26-754F-BC58-4872F2C0D225}"/>
          </ac:spMkLst>
        </pc:spChg>
        <pc:picChg chg="mod">
          <ac:chgData name="Siddharth Tallur" userId="3bb04911-1866-49df-b469-1af395ae6db3" providerId="ADAL" clId="{0AA57A77-C65E-5846-A368-9B7A6C16EAFD}" dt="2023-08-02T17:08:37.659" v="479" actId="1076"/>
          <ac:picMkLst>
            <pc:docMk/>
            <pc:sldMk cId="3365910027" sldId="299"/>
            <ac:picMk id="6" creationId="{9DC67430-529D-2D44-84FA-B23449FC5D14}"/>
          </ac:picMkLst>
        </pc:picChg>
        <pc:picChg chg="mod">
          <ac:chgData name="Siddharth Tallur" userId="3bb04911-1866-49df-b469-1af395ae6db3" providerId="ADAL" clId="{0AA57A77-C65E-5846-A368-9B7A6C16EAFD}" dt="2023-08-02T17:07:58.728" v="468" actId="1076"/>
          <ac:picMkLst>
            <pc:docMk/>
            <pc:sldMk cId="3365910027" sldId="299"/>
            <ac:picMk id="7" creationId="{4CB283EF-F7DF-724E-940C-A44F28782196}"/>
          </ac:picMkLst>
        </pc:picChg>
        <pc:picChg chg="mod">
          <ac:chgData name="Siddharth Tallur" userId="3bb04911-1866-49df-b469-1af395ae6db3" providerId="ADAL" clId="{0AA57A77-C65E-5846-A368-9B7A6C16EAFD}" dt="2023-08-02T17:08:14.720" v="474" actId="1076"/>
          <ac:picMkLst>
            <pc:docMk/>
            <pc:sldMk cId="3365910027" sldId="299"/>
            <ac:picMk id="8" creationId="{F556E797-4BF8-9941-9ACB-C2D56DE6EE84}"/>
          </ac:picMkLst>
        </pc:picChg>
        <pc:picChg chg="add mod">
          <ac:chgData name="Siddharth Tallur" userId="3bb04911-1866-49df-b469-1af395ae6db3" providerId="ADAL" clId="{0AA57A77-C65E-5846-A368-9B7A6C16EAFD}" dt="2023-08-02T17:08:33.191" v="478" actId="1076"/>
          <ac:picMkLst>
            <pc:docMk/>
            <pc:sldMk cId="3365910027" sldId="299"/>
            <ac:picMk id="11" creationId="{AB0D540E-0B09-B144-997D-3C859104BB7C}"/>
          </ac:picMkLst>
        </pc:picChg>
      </pc:sldChg>
      <pc:sldChg chg="modSp add mod">
        <pc:chgData name="Siddharth Tallur" userId="3bb04911-1866-49df-b469-1af395ae6db3" providerId="ADAL" clId="{0AA57A77-C65E-5846-A368-9B7A6C16EAFD}" dt="2023-08-03T02:12:51.085" v="1476" actId="123"/>
        <pc:sldMkLst>
          <pc:docMk/>
          <pc:sldMk cId="3649158064" sldId="300"/>
        </pc:sldMkLst>
        <pc:spChg chg="mod">
          <ac:chgData name="Siddharth Tallur" userId="3bb04911-1866-49df-b469-1af395ae6db3" providerId="ADAL" clId="{0AA57A77-C65E-5846-A368-9B7A6C16EAFD}" dt="2023-08-03T02:12:51.085" v="1476" actId="123"/>
          <ac:spMkLst>
            <pc:docMk/>
            <pc:sldMk cId="3649158064" sldId="300"/>
            <ac:spMk id="3" creationId="{6F1AB8FF-FBDF-E34A-B024-572C4AC4AD07}"/>
          </ac:spMkLst>
        </pc:spChg>
      </pc:sldChg>
      <pc:sldChg chg="addSp delSp modSp new mod">
        <pc:chgData name="Siddharth Tallur" userId="3bb04911-1866-49df-b469-1af395ae6db3" providerId="ADAL" clId="{0AA57A77-C65E-5846-A368-9B7A6C16EAFD}" dt="2023-08-03T02:12:42.045" v="1474" actId="123"/>
        <pc:sldMkLst>
          <pc:docMk/>
          <pc:sldMk cId="543462796" sldId="301"/>
        </pc:sldMkLst>
        <pc:spChg chg="mod">
          <ac:chgData name="Siddharth Tallur" userId="3bb04911-1866-49df-b469-1af395ae6db3" providerId="ADAL" clId="{0AA57A77-C65E-5846-A368-9B7A6C16EAFD}" dt="2023-08-03T02:07:36.977" v="1146" actId="20577"/>
          <ac:spMkLst>
            <pc:docMk/>
            <pc:sldMk cId="543462796" sldId="301"/>
            <ac:spMk id="2" creationId="{C7CDB499-977E-2740-8AFA-AEA296F07303}"/>
          </ac:spMkLst>
        </pc:spChg>
        <pc:spChg chg="del">
          <ac:chgData name="Siddharth Tallur" userId="3bb04911-1866-49df-b469-1af395ae6db3" providerId="ADAL" clId="{0AA57A77-C65E-5846-A368-9B7A6C16EAFD}" dt="2023-08-03T02:07:39.186" v="1147" actId="478"/>
          <ac:spMkLst>
            <pc:docMk/>
            <pc:sldMk cId="543462796" sldId="301"/>
            <ac:spMk id="3" creationId="{1A8A63B3-910E-C94B-8487-BB15165749B2}"/>
          </ac:spMkLst>
        </pc:spChg>
        <pc:spChg chg="add mod">
          <ac:chgData name="Siddharth Tallur" userId="3bb04911-1866-49df-b469-1af395ae6db3" providerId="ADAL" clId="{0AA57A77-C65E-5846-A368-9B7A6C16EAFD}" dt="2023-08-03T02:12:42.045" v="1474" actId="123"/>
          <ac:spMkLst>
            <pc:docMk/>
            <pc:sldMk cId="543462796" sldId="301"/>
            <ac:spMk id="6" creationId="{E4550655-5776-5747-AEC0-D8E8C3EB1DAD}"/>
          </ac:spMkLst>
        </pc:spChg>
      </pc:sldChg>
      <pc:sldChg chg="addSp delSp modSp new mod ord">
        <pc:chgData name="Siddharth Tallur" userId="3bb04911-1866-49df-b469-1af395ae6db3" providerId="ADAL" clId="{0AA57A77-C65E-5846-A368-9B7A6C16EAFD}" dt="2023-08-03T02:37:20.439" v="1976" actId="20578"/>
        <pc:sldMkLst>
          <pc:docMk/>
          <pc:sldMk cId="241427640" sldId="302"/>
        </pc:sldMkLst>
        <pc:spChg chg="mod">
          <ac:chgData name="Siddharth Tallur" userId="3bb04911-1866-49df-b469-1af395ae6db3" providerId="ADAL" clId="{0AA57A77-C65E-5846-A368-9B7A6C16EAFD}" dt="2023-08-03T02:33:12.513" v="1487" actId="20577"/>
          <ac:spMkLst>
            <pc:docMk/>
            <pc:sldMk cId="241427640" sldId="302"/>
            <ac:spMk id="2" creationId="{4AA7E6F3-8F4C-BF4B-9BE8-6A779F66FCB9}"/>
          </ac:spMkLst>
        </pc:spChg>
        <pc:spChg chg="del">
          <ac:chgData name="Siddharth Tallur" userId="3bb04911-1866-49df-b469-1af395ae6db3" providerId="ADAL" clId="{0AA57A77-C65E-5846-A368-9B7A6C16EAFD}" dt="2023-08-03T02:33:13.616" v="1488" actId="478"/>
          <ac:spMkLst>
            <pc:docMk/>
            <pc:sldMk cId="241427640" sldId="302"/>
            <ac:spMk id="3" creationId="{EA7A8CE5-88DF-514A-9607-BBCE19EFD842}"/>
          </ac:spMkLst>
        </pc:spChg>
        <pc:spChg chg="add mod">
          <ac:chgData name="Siddharth Tallur" userId="3bb04911-1866-49df-b469-1af395ae6db3" providerId="ADAL" clId="{0AA57A77-C65E-5846-A368-9B7A6C16EAFD}" dt="2023-08-03T02:37:09.762" v="1975" actId="20577"/>
          <ac:spMkLst>
            <pc:docMk/>
            <pc:sldMk cId="241427640" sldId="302"/>
            <ac:spMk id="6" creationId="{5B05BA2A-4FA2-D048-8019-7D5E87337344}"/>
          </ac:spMkLst>
        </pc:spChg>
      </pc:sldChg>
      <pc:sldChg chg="addSp delSp modSp add mod">
        <pc:chgData name="Siddharth Tallur" userId="3bb04911-1866-49df-b469-1af395ae6db3" providerId="ADAL" clId="{0AA57A77-C65E-5846-A368-9B7A6C16EAFD}" dt="2023-08-03T02:50:45.803" v="2742" actId="20577"/>
        <pc:sldMkLst>
          <pc:docMk/>
          <pc:sldMk cId="3255810229" sldId="303"/>
        </pc:sldMkLst>
        <pc:spChg chg="mod">
          <ac:chgData name="Siddharth Tallur" userId="3bb04911-1866-49df-b469-1af395ae6db3" providerId="ADAL" clId="{0AA57A77-C65E-5846-A368-9B7A6C16EAFD}" dt="2023-08-03T02:37:34.811" v="1984" actId="20577"/>
          <ac:spMkLst>
            <pc:docMk/>
            <pc:sldMk cId="3255810229" sldId="303"/>
            <ac:spMk id="2" creationId="{C7CDB499-977E-2740-8AFA-AEA296F07303}"/>
          </ac:spMkLst>
        </pc:spChg>
        <pc:spChg chg="mod">
          <ac:chgData name="Siddharth Tallur" userId="3bb04911-1866-49df-b469-1af395ae6db3" providerId="ADAL" clId="{0AA57A77-C65E-5846-A368-9B7A6C16EAFD}" dt="2023-08-03T02:44:48.401" v="2666" actId="20577"/>
          <ac:spMkLst>
            <pc:docMk/>
            <pc:sldMk cId="3255810229" sldId="303"/>
            <ac:spMk id="6" creationId="{E4550655-5776-5747-AEC0-D8E8C3EB1DAD}"/>
          </ac:spMkLst>
        </pc:spChg>
        <pc:graphicFrameChg chg="add del mod">
          <ac:chgData name="Siddharth Tallur" userId="3bb04911-1866-49df-b469-1af395ae6db3" providerId="ADAL" clId="{0AA57A77-C65E-5846-A368-9B7A6C16EAFD}" dt="2023-08-03T02:39:41.758" v="2111" actId="3680"/>
          <ac:graphicFrameMkLst>
            <pc:docMk/>
            <pc:sldMk cId="3255810229" sldId="303"/>
            <ac:graphicFrameMk id="3" creationId="{BAF8860C-7A8D-2D4D-AFBC-D305F3E1D252}"/>
          </ac:graphicFrameMkLst>
        </pc:graphicFrameChg>
        <pc:graphicFrameChg chg="add mod modGraphic">
          <ac:chgData name="Siddharth Tallur" userId="3bb04911-1866-49df-b469-1af395ae6db3" providerId="ADAL" clId="{0AA57A77-C65E-5846-A368-9B7A6C16EAFD}" dt="2023-08-03T02:50:45.803" v="2742" actId="20577"/>
          <ac:graphicFrameMkLst>
            <pc:docMk/>
            <pc:sldMk cId="3255810229" sldId="303"/>
            <ac:graphicFrameMk id="7" creationId="{2D625954-5EA3-1D40-A6CF-4842E22EF8C2}"/>
          </ac:graphicFrameMkLst>
        </pc:graphicFrameChg>
      </pc:sldChg>
    </pc:docChg>
  </pc:docChgLst>
  <pc:docChgLst>
    <pc:chgData name="Mahesh Ashok Bhaganagare" userId="S::mahesh_24_8@iitb.ac.in::44af339f-6f74-4c30-a63f-df4f50da375e" providerId="AD" clId="Web-{DF4CE941-3DDD-4E1C-8C73-8A2DAE9A0AEE}"/>
    <pc:docChg chg="modSld">
      <pc:chgData name="Mahesh Ashok Bhaganagare" userId="S::mahesh_24_8@iitb.ac.in::44af339f-6f74-4c30-a63f-df4f50da375e" providerId="AD" clId="Web-{DF4CE941-3DDD-4E1C-8C73-8A2DAE9A0AEE}" dt="2023-08-03T12:34:35.751" v="16" actId="20577"/>
      <pc:docMkLst>
        <pc:docMk/>
      </pc:docMkLst>
      <pc:sldChg chg="modSp">
        <pc:chgData name="Mahesh Ashok Bhaganagare" userId="S::mahesh_24_8@iitb.ac.in::44af339f-6f74-4c30-a63f-df4f50da375e" providerId="AD" clId="Web-{DF4CE941-3DDD-4E1C-8C73-8A2DAE9A0AEE}" dt="2023-08-03T12:34:35.751" v="16" actId="20577"/>
        <pc:sldMkLst>
          <pc:docMk/>
          <pc:sldMk cId="2357727561" sldId="296"/>
        </pc:sldMkLst>
        <pc:spChg chg="mod">
          <ac:chgData name="Mahesh Ashok Bhaganagare" userId="S::mahesh_24_8@iitb.ac.in::44af339f-6f74-4c30-a63f-df4f50da375e" providerId="AD" clId="Web-{DF4CE941-3DDD-4E1C-8C73-8A2DAE9A0AEE}" dt="2023-08-03T12:34:35.751" v="16" actId="20577"/>
          <ac:spMkLst>
            <pc:docMk/>
            <pc:sldMk cId="2357727561" sldId="296"/>
            <ac:spMk id="3" creationId="{6F1AB8FF-FBDF-E34A-B024-572C4AC4AD07}"/>
          </ac:spMkLst>
        </pc:spChg>
      </pc:sldChg>
    </pc:docChg>
  </pc:docChgLst>
</pc:chgInfo>
</file>

<file path=ppt/media/image1.jpeg>
</file>

<file path=ppt/media/image2.jpeg>
</file>

<file path=ppt/media/image3.jpeg>
</file>

<file path=ppt/media/image4.pn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150BF2-4D79-4930-BBEC-2F53E64E3D9C}" type="datetimeFigureOut">
              <a:rPr lang="en-IN" smtClean="0"/>
              <a:t>04-08-2023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D3379D-6736-4A9F-9287-62984FDB4924}" type="slidenum">
              <a:rPr lang="en-IN" smtClean="0"/>
              <a:t>‹#›</a:t>
            </a:fld>
            <a:endParaRPr lang="en-IN"/>
          </a:p>
        </p:txBody>
      </p:sp>
    </p:spTree>
    <p:extLst>
      <p:ext uri="{BB962C8B-B14F-4D97-AF65-F5344CB8AC3E}">
        <p14:creationId xmlns:p14="http://schemas.microsoft.com/office/powerpoint/2010/main" val="3695949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9D3379D-6736-4A9F-9287-62984FDB4924}" type="slidenum">
              <a:rPr lang="en-IN" smtClean="0"/>
              <a:t>1</a:t>
            </a:fld>
            <a:endParaRPr lang="en-IN"/>
          </a:p>
        </p:txBody>
      </p:sp>
    </p:spTree>
    <p:extLst>
      <p:ext uri="{BB962C8B-B14F-4D97-AF65-F5344CB8AC3E}">
        <p14:creationId xmlns:p14="http://schemas.microsoft.com/office/powerpoint/2010/main" val="1927448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89CCD295-FA8B-C949-9058-F134748F4BF2}" type="datetime1">
              <a:rPr lang="en-IN" smtClean="0"/>
              <a:t>04-08-2023</a:t>
            </a:fld>
            <a:endParaRPr lang="en-IN"/>
          </a:p>
        </p:txBody>
      </p:sp>
      <p:sp>
        <p:nvSpPr>
          <p:cNvPr id="5" name="Footer Placeholder 4"/>
          <p:cNvSpPr>
            <a:spLocks noGrp="1"/>
          </p:cNvSpPr>
          <p:nvPr>
            <p:ph type="ftr" sz="quarter" idx="11"/>
          </p:nvPr>
        </p:nvSpPr>
        <p:spPr/>
        <p:txBody>
          <a:bodyPr/>
          <a:lstStyle/>
          <a:p>
            <a:r>
              <a:rPr lang="en-IN"/>
              <a:t>EE 214 Autumn 2023</a:t>
            </a:r>
          </a:p>
        </p:txBody>
      </p:sp>
      <p:sp>
        <p:nvSpPr>
          <p:cNvPr id="6" name="Slide Number Placeholder 5"/>
          <p:cNvSpPr>
            <a:spLocks noGrp="1"/>
          </p:cNvSpPr>
          <p:nvPr>
            <p:ph type="sldNum" sz="quarter" idx="12"/>
          </p:nvPr>
        </p:nvSpPr>
        <p:spPr/>
        <p:txBody>
          <a:bodyPr/>
          <a:lstStyle/>
          <a:p>
            <a:fld id="{724A00D7-B795-4789-A0B3-04DA82F2D017}"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7531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E6C7F-658C-AD40-A79F-AD4465D4A4D9}" type="datetime1">
              <a:rPr lang="en-IN" smtClean="0"/>
              <a:t>04-08-2023</a:t>
            </a:fld>
            <a:endParaRPr lang="en-IN"/>
          </a:p>
        </p:txBody>
      </p:sp>
      <p:sp>
        <p:nvSpPr>
          <p:cNvPr id="5" name="Footer Placeholder 4"/>
          <p:cNvSpPr>
            <a:spLocks noGrp="1"/>
          </p:cNvSpPr>
          <p:nvPr>
            <p:ph type="ftr" sz="quarter" idx="11"/>
          </p:nvPr>
        </p:nvSpPr>
        <p:spPr/>
        <p:txBody>
          <a:bodyPr/>
          <a:lstStyle/>
          <a:p>
            <a:r>
              <a:rPr lang="en-IN"/>
              <a:t>EE 214 Autumn 2023</a:t>
            </a:r>
          </a:p>
        </p:txBody>
      </p:sp>
      <p:sp>
        <p:nvSpPr>
          <p:cNvPr id="6" name="Slide Number Placeholder 5"/>
          <p:cNvSpPr>
            <a:spLocks noGrp="1"/>
          </p:cNvSpPr>
          <p:nvPr>
            <p:ph type="sldNum" sz="quarter" idx="12"/>
          </p:nvPr>
        </p:nvSpPr>
        <p:spPr/>
        <p:txBody>
          <a:bodyPr/>
          <a:lstStyle/>
          <a:p>
            <a:fld id="{724A00D7-B795-4789-A0B3-04DA82F2D017}" type="slidenum">
              <a:rPr lang="en-IN" smtClean="0"/>
              <a:t>‹#›</a:t>
            </a:fld>
            <a:endParaRPr lang="en-IN"/>
          </a:p>
        </p:txBody>
      </p:sp>
    </p:spTree>
    <p:extLst>
      <p:ext uri="{BB962C8B-B14F-4D97-AF65-F5344CB8AC3E}">
        <p14:creationId xmlns:p14="http://schemas.microsoft.com/office/powerpoint/2010/main" val="4090337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A052A0-4201-F14B-81F2-2815FB723E93}" type="datetime1">
              <a:rPr lang="en-IN" smtClean="0"/>
              <a:t>04-08-2023</a:t>
            </a:fld>
            <a:endParaRPr lang="en-IN"/>
          </a:p>
        </p:txBody>
      </p:sp>
      <p:sp>
        <p:nvSpPr>
          <p:cNvPr id="5" name="Footer Placeholder 4"/>
          <p:cNvSpPr>
            <a:spLocks noGrp="1"/>
          </p:cNvSpPr>
          <p:nvPr>
            <p:ph type="ftr" sz="quarter" idx="11"/>
          </p:nvPr>
        </p:nvSpPr>
        <p:spPr/>
        <p:txBody>
          <a:bodyPr/>
          <a:lstStyle/>
          <a:p>
            <a:r>
              <a:rPr lang="en-IN"/>
              <a:t>EE 214 Autumn 2023</a:t>
            </a:r>
          </a:p>
        </p:txBody>
      </p:sp>
      <p:sp>
        <p:nvSpPr>
          <p:cNvPr id="6" name="Slide Number Placeholder 5"/>
          <p:cNvSpPr>
            <a:spLocks noGrp="1"/>
          </p:cNvSpPr>
          <p:nvPr>
            <p:ph type="sldNum" sz="quarter" idx="12"/>
          </p:nvPr>
        </p:nvSpPr>
        <p:spPr/>
        <p:txBody>
          <a:bodyPr/>
          <a:lstStyle/>
          <a:p>
            <a:fld id="{724A00D7-B795-4789-A0B3-04DA82F2D017}" type="slidenum">
              <a:rPr lang="en-IN" smtClean="0"/>
              <a:t>‹#›</a:t>
            </a:fld>
            <a:endParaRPr lang="en-IN"/>
          </a:p>
        </p:txBody>
      </p:sp>
    </p:spTree>
    <p:extLst>
      <p:ext uri="{BB962C8B-B14F-4D97-AF65-F5344CB8AC3E}">
        <p14:creationId xmlns:p14="http://schemas.microsoft.com/office/powerpoint/2010/main" val="1021379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8622FFC-5059-224D-BE88-A450EAACBE81}" type="datetime1">
              <a:rPr lang="en-IN" smtClean="0"/>
              <a:t>04-08-2023</a:t>
            </a:fld>
            <a:endParaRPr lang="en-IN"/>
          </a:p>
        </p:txBody>
      </p:sp>
      <p:sp>
        <p:nvSpPr>
          <p:cNvPr id="5" name="Footer Placeholder 4"/>
          <p:cNvSpPr>
            <a:spLocks noGrp="1"/>
          </p:cNvSpPr>
          <p:nvPr>
            <p:ph type="ftr" sz="quarter" idx="11"/>
          </p:nvPr>
        </p:nvSpPr>
        <p:spPr/>
        <p:txBody>
          <a:bodyPr/>
          <a:lstStyle/>
          <a:p>
            <a:r>
              <a:rPr lang="en-IN"/>
              <a:t>EE 214 Autumn 2023</a:t>
            </a:r>
          </a:p>
        </p:txBody>
      </p:sp>
      <p:sp>
        <p:nvSpPr>
          <p:cNvPr id="6" name="Slide Number Placeholder 5"/>
          <p:cNvSpPr>
            <a:spLocks noGrp="1"/>
          </p:cNvSpPr>
          <p:nvPr>
            <p:ph type="sldNum" sz="quarter" idx="12"/>
          </p:nvPr>
        </p:nvSpPr>
        <p:spPr/>
        <p:txBody>
          <a:bodyPr/>
          <a:lstStyle/>
          <a:p>
            <a:fld id="{724A00D7-B795-4789-A0B3-04DA82F2D017}" type="slidenum">
              <a:rPr lang="en-IN" smtClean="0"/>
              <a:t>‹#›</a:t>
            </a:fld>
            <a:endParaRPr lang="en-IN"/>
          </a:p>
        </p:txBody>
      </p:sp>
    </p:spTree>
    <p:extLst>
      <p:ext uri="{BB962C8B-B14F-4D97-AF65-F5344CB8AC3E}">
        <p14:creationId xmlns:p14="http://schemas.microsoft.com/office/powerpoint/2010/main" val="3330653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6BB9C74-4E9C-6D42-BA46-02C7EFA84610}" type="datetime1">
              <a:rPr lang="en-IN" smtClean="0"/>
              <a:t>04-08-2023</a:t>
            </a:fld>
            <a:endParaRPr lang="en-IN"/>
          </a:p>
        </p:txBody>
      </p:sp>
      <p:sp>
        <p:nvSpPr>
          <p:cNvPr id="5" name="Footer Placeholder 4"/>
          <p:cNvSpPr>
            <a:spLocks noGrp="1"/>
          </p:cNvSpPr>
          <p:nvPr>
            <p:ph type="ftr" sz="quarter" idx="11"/>
          </p:nvPr>
        </p:nvSpPr>
        <p:spPr/>
        <p:txBody>
          <a:bodyPr/>
          <a:lstStyle/>
          <a:p>
            <a:r>
              <a:rPr lang="en-IN"/>
              <a:t>EE 214 Autumn 2023</a:t>
            </a:r>
          </a:p>
        </p:txBody>
      </p:sp>
      <p:sp>
        <p:nvSpPr>
          <p:cNvPr id="6" name="Slide Number Placeholder 5"/>
          <p:cNvSpPr>
            <a:spLocks noGrp="1"/>
          </p:cNvSpPr>
          <p:nvPr>
            <p:ph type="sldNum" sz="quarter" idx="12"/>
          </p:nvPr>
        </p:nvSpPr>
        <p:spPr/>
        <p:txBody>
          <a:bodyPr/>
          <a:lstStyle/>
          <a:p>
            <a:fld id="{724A00D7-B795-4789-A0B3-04DA82F2D017}"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5506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293341" y="286604"/>
            <a:ext cx="9862338" cy="968440"/>
          </a:xfrm>
        </p:spPr>
        <p:txBody>
          <a:bodyPr/>
          <a:lstStyle/>
          <a:p>
            <a:r>
              <a:rPr lang="en-US"/>
              <a:t>Click to edit Master title style</a:t>
            </a:r>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32814A-D26D-CC4B-AEFC-62057007A8DA}" type="datetime1">
              <a:rPr lang="en-IN" smtClean="0"/>
              <a:t>04-08-2023</a:t>
            </a:fld>
            <a:endParaRPr lang="en-IN"/>
          </a:p>
        </p:txBody>
      </p:sp>
      <p:sp>
        <p:nvSpPr>
          <p:cNvPr id="6" name="Footer Placeholder 5"/>
          <p:cNvSpPr>
            <a:spLocks noGrp="1"/>
          </p:cNvSpPr>
          <p:nvPr>
            <p:ph type="ftr" sz="quarter" idx="11"/>
          </p:nvPr>
        </p:nvSpPr>
        <p:spPr/>
        <p:txBody>
          <a:bodyPr/>
          <a:lstStyle/>
          <a:p>
            <a:r>
              <a:rPr lang="en-IN"/>
              <a:t>EE 214 Autumn 2023</a:t>
            </a:r>
          </a:p>
        </p:txBody>
      </p:sp>
      <p:sp>
        <p:nvSpPr>
          <p:cNvPr id="7" name="Slide Number Placeholder 6"/>
          <p:cNvSpPr>
            <a:spLocks noGrp="1"/>
          </p:cNvSpPr>
          <p:nvPr>
            <p:ph type="sldNum" sz="quarter" idx="12"/>
          </p:nvPr>
        </p:nvSpPr>
        <p:spPr/>
        <p:txBody>
          <a:bodyPr/>
          <a:lstStyle/>
          <a:p>
            <a:fld id="{724A00D7-B795-4789-A0B3-04DA82F2D017}" type="slidenum">
              <a:rPr lang="en-IN" smtClean="0"/>
              <a:t>‹#›</a:t>
            </a:fld>
            <a:endParaRPr lang="en-IN"/>
          </a:p>
        </p:txBody>
      </p:sp>
    </p:spTree>
    <p:extLst>
      <p:ext uri="{BB962C8B-B14F-4D97-AF65-F5344CB8AC3E}">
        <p14:creationId xmlns:p14="http://schemas.microsoft.com/office/powerpoint/2010/main" val="29539108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285102" y="286603"/>
            <a:ext cx="9870577" cy="961172"/>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2D7F989-1C4E-3F4C-900E-66E87CBA93F9}" type="datetime1">
              <a:rPr lang="en-IN" smtClean="0"/>
              <a:t>04-08-2023</a:t>
            </a:fld>
            <a:endParaRPr lang="en-IN"/>
          </a:p>
        </p:txBody>
      </p:sp>
      <p:sp>
        <p:nvSpPr>
          <p:cNvPr id="8" name="Footer Placeholder 7"/>
          <p:cNvSpPr>
            <a:spLocks noGrp="1"/>
          </p:cNvSpPr>
          <p:nvPr>
            <p:ph type="ftr" sz="quarter" idx="11"/>
          </p:nvPr>
        </p:nvSpPr>
        <p:spPr/>
        <p:txBody>
          <a:bodyPr/>
          <a:lstStyle/>
          <a:p>
            <a:r>
              <a:rPr lang="en-IN"/>
              <a:t>EE 214 Autumn 2023</a:t>
            </a:r>
          </a:p>
        </p:txBody>
      </p:sp>
      <p:sp>
        <p:nvSpPr>
          <p:cNvPr id="9" name="Slide Number Placeholder 8"/>
          <p:cNvSpPr>
            <a:spLocks noGrp="1"/>
          </p:cNvSpPr>
          <p:nvPr>
            <p:ph type="sldNum" sz="quarter" idx="12"/>
          </p:nvPr>
        </p:nvSpPr>
        <p:spPr/>
        <p:txBody>
          <a:bodyPr/>
          <a:lstStyle/>
          <a:p>
            <a:fld id="{724A00D7-B795-4789-A0B3-04DA82F2D017}" type="slidenum">
              <a:rPr lang="en-IN" smtClean="0"/>
              <a:t>‹#›</a:t>
            </a:fld>
            <a:endParaRPr lang="en-IN"/>
          </a:p>
        </p:txBody>
      </p:sp>
    </p:spTree>
    <p:extLst>
      <p:ext uri="{BB962C8B-B14F-4D97-AF65-F5344CB8AC3E}">
        <p14:creationId xmlns:p14="http://schemas.microsoft.com/office/powerpoint/2010/main" val="2173974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B1FCCC2-FB02-2048-9A58-70887558F041}" type="datetime1">
              <a:rPr lang="en-IN" smtClean="0"/>
              <a:t>04-08-2023</a:t>
            </a:fld>
            <a:endParaRPr lang="en-IN"/>
          </a:p>
        </p:txBody>
      </p:sp>
      <p:sp>
        <p:nvSpPr>
          <p:cNvPr id="4" name="Footer Placeholder 3"/>
          <p:cNvSpPr>
            <a:spLocks noGrp="1"/>
          </p:cNvSpPr>
          <p:nvPr>
            <p:ph type="ftr" sz="quarter" idx="11"/>
          </p:nvPr>
        </p:nvSpPr>
        <p:spPr/>
        <p:txBody>
          <a:bodyPr/>
          <a:lstStyle/>
          <a:p>
            <a:r>
              <a:rPr lang="en-IN"/>
              <a:t>EE 214 Autumn 2023</a:t>
            </a:r>
          </a:p>
        </p:txBody>
      </p:sp>
      <p:sp>
        <p:nvSpPr>
          <p:cNvPr id="5" name="Slide Number Placeholder 4"/>
          <p:cNvSpPr>
            <a:spLocks noGrp="1"/>
          </p:cNvSpPr>
          <p:nvPr>
            <p:ph type="sldNum" sz="quarter" idx="12"/>
          </p:nvPr>
        </p:nvSpPr>
        <p:spPr/>
        <p:txBody>
          <a:bodyPr/>
          <a:lstStyle/>
          <a:p>
            <a:fld id="{724A00D7-B795-4789-A0B3-04DA82F2D017}" type="slidenum">
              <a:rPr lang="en-IN" smtClean="0"/>
              <a:t>‹#›</a:t>
            </a:fld>
            <a:endParaRPr lang="en-IN"/>
          </a:p>
        </p:txBody>
      </p:sp>
    </p:spTree>
    <p:extLst>
      <p:ext uri="{BB962C8B-B14F-4D97-AF65-F5344CB8AC3E}">
        <p14:creationId xmlns:p14="http://schemas.microsoft.com/office/powerpoint/2010/main" val="1695962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CC1DFA0-23C5-234F-9105-AF83E791B3B2}" type="datetime1">
              <a:rPr lang="en-IN" smtClean="0"/>
              <a:t>04-08-2023</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IN"/>
              <a:t>EE 214 Autumn 2023</a:t>
            </a:r>
          </a:p>
        </p:txBody>
      </p:sp>
      <p:sp>
        <p:nvSpPr>
          <p:cNvPr id="9" name="Slide Number Placeholder 8"/>
          <p:cNvSpPr>
            <a:spLocks noGrp="1"/>
          </p:cNvSpPr>
          <p:nvPr>
            <p:ph type="sldNum" sz="quarter" idx="12"/>
          </p:nvPr>
        </p:nvSpPr>
        <p:spPr/>
        <p:txBody>
          <a:bodyPr/>
          <a:lstStyle/>
          <a:p>
            <a:fld id="{724A00D7-B795-4789-A0B3-04DA82F2D017}" type="slidenum">
              <a:rPr lang="en-IN" smtClean="0"/>
              <a:t>‹#›</a:t>
            </a:fld>
            <a:endParaRPr lang="en-IN"/>
          </a:p>
        </p:txBody>
      </p:sp>
    </p:spTree>
    <p:extLst>
      <p:ext uri="{BB962C8B-B14F-4D97-AF65-F5344CB8AC3E}">
        <p14:creationId xmlns:p14="http://schemas.microsoft.com/office/powerpoint/2010/main" val="38168717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8468F18-CD59-2643-9B71-A6F06D0B4489}" type="datetime1">
              <a:rPr lang="en-IN" smtClean="0"/>
              <a:t>04-08-2023</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IN"/>
              <a:t>EE 214 Autumn 2023</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24A00D7-B795-4789-A0B3-04DA82F2D017}" type="slidenum">
              <a:rPr lang="en-IN" smtClean="0"/>
              <a:t>‹#›</a:t>
            </a:fld>
            <a:endParaRPr lang="en-IN"/>
          </a:p>
        </p:txBody>
      </p:sp>
    </p:spTree>
    <p:extLst>
      <p:ext uri="{BB962C8B-B14F-4D97-AF65-F5344CB8AC3E}">
        <p14:creationId xmlns:p14="http://schemas.microsoft.com/office/powerpoint/2010/main" val="3317514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F6DC6E6-D3CD-6A41-9C7C-4961C09AC406}" type="datetime1">
              <a:rPr lang="en-IN" smtClean="0"/>
              <a:t>04-08-2023</a:t>
            </a:fld>
            <a:endParaRPr lang="en-IN"/>
          </a:p>
        </p:txBody>
      </p:sp>
      <p:sp>
        <p:nvSpPr>
          <p:cNvPr id="6" name="Footer Placeholder 5"/>
          <p:cNvSpPr>
            <a:spLocks noGrp="1"/>
          </p:cNvSpPr>
          <p:nvPr>
            <p:ph type="ftr" sz="quarter" idx="11"/>
          </p:nvPr>
        </p:nvSpPr>
        <p:spPr/>
        <p:txBody>
          <a:bodyPr/>
          <a:lstStyle/>
          <a:p>
            <a:r>
              <a:rPr lang="en-IN"/>
              <a:t>EE 214 Autumn 2023</a:t>
            </a:r>
          </a:p>
        </p:txBody>
      </p:sp>
      <p:sp>
        <p:nvSpPr>
          <p:cNvPr id="7" name="Slide Number Placeholder 6"/>
          <p:cNvSpPr>
            <a:spLocks noGrp="1"/>
          </p:cNvSpPr>
          <p:nvPr>
            <p:ph type="sldNum" sz="quarter" idx="12"/>
          </p:nvPr>
        </p:nvSpPr>
        <p:spPr/>
        <p:txBody>
          <a:bodyPr/>
          <a:lstStyle/>
          <a:p>
            <a:fld id="{724A00D7-B795-4789-A0B3-04DA82F2D017}" type="slidenum">
              <a:rPr lang="en-IN" smtClean="0"/>
              <a:t>‹#›</a:t>
            </a:fld>
            <a:endParaRPr lang="en-IN"/>
          </a:p>
        </p:txBody>
      </p:sp>
    </p:spTree>
    <p:extLst>
      <p:ext uri="{BB962C8B-B14F-4D97-AF65-F5344CB8AC3E}">
        <p14:creationId xmlns:p14="http://schemas.microsoft.com/office/powerpoint/2010/main" val="75597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42769" y="82378"/>
            <a:ext cx="9750302" cy="734258"/>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342769" y="1062681"/>
            <a:ext cx="9715664" cy="4806413"/>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431A6FB-DA45-2941-BCEB-F8F6507C9F35}" type="datetime1">
              <a:rPr lang="en-IN" smtClean="0"/>
              <a:t>04-08-2023</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IN"/>
              <a:t>EE 214 Autumn 2023</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24A00D7-B795-4789-A0B3-04DA82F2D017}" type="slidenum">
              <a:rPr lang="en-IN" smtClean="0"/>
              <a:t>‹#›</a:t>
            </a:fld>
            <a:endParaRPr lang="en-IN"/>
          </a:p>
        </p:txBody>
      </p:sp>
      <p:cxnSp>
        <p:nvCxnSpPr>
          <p:cNvPr id="10" name="Straight Connector 9"/>
          <p:cNvCxnSpPr/>
          <p:nvPr/>
        </p:nvCxnSpPr>
        <p:spPr>
          <a:xfrm flipV="1">
            <a:off x="914400" y="856869"/>
            <a:ext cx="10320815" cy="24580"/>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56041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ee.iitb.ac.in/~stallur/index.php"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stallur@ee.iitb.ac.i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2" Type="http://schemas.openxmlformats.org/officeDocument/2006/relationships/hyperlink" Target="https://ee214.github.io/"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spcBef>
                <a:spcPts val="600"/>
              </a:spcBef>
              <a:spcAft>
                <a:spcPts val="1200"/>
              </a:spcAft>
            </a:pPr>
            <a:r>
              <a:rPr lang="en-US" sz="4400" dirty="0"/>
              <a:t>EE 214 Digital Systems Lab</a:t>
            </a:r>
            <a:br>
              <a:rPr lang="en-US" sz="4400" dirty="0"/>
            </a:br>
            <a:br>
              <a:rPr lang="en-US" sz="4400" dirty="0"/>
            </a:br>
            <a:r>
              <a:rPr lang="en-US" sz="4400" dirty="0"/>
              <a:t>04/08/2023</a:t>
            </a:r>
            <a:br>
              <a:rPr lang="en-US" sz="4400" dirty="0"/>
            </a:br>
            <a:r>
              <a:rPr lang="en-US" sz="4400" dirty="0"/>
              <a:t>Course Overview</a:t>
            </a:r>
            <a:endParaRPr lang="en-IN" sz="2800" u="sng" dirty="0">
              <a:solidFill>
                <a:schemeClr val="bg1">
                  <a:lumMod val="50000"/>
                </a:schemeClr>
              </a:solidFill>
            </a:endParaRPr>
          </a:p>
        </p:txBody>
      </p:sp>
      <p:sp>
        <p:nvSpPr>
          <p:cNvPr id="3" name="Subtitle 2"/>
          <p:cNvSpPr>
            <a:spLocks noGrp="1"/>
          </p:cNvSpPr>
          <p:nvPr>
            <p:ph type="subTitle" idx="1"/>
          </p:nvPr>
        </p:nvSpPr>
        <p:spPr>
          <a:xfrm>
            <a:off x="1100051" y="4455620"/>
            <a:ext cx="10058400" cy="1362474"/>
          </a:xfrm>
        </p:spPr>
        <p:txBody>
          <a:bodyPr>
            <a:normAutofit fontScale="62500" lnSpcReduction="20000"/>
          </a:bodyPr>
          <a:lstStyle/>
          <a:p>
            <a:pPr algn="r"/>
            <a:r>
              <a:rPr lang="en-US" dirty="0"/>
              <a:t>Siddharth </a:t>
            </a:r>
            <a:r>
              <a:rPr lang="en-US" dirty="0" err="1"/>
              <a:t>tallur</a:t>
            </a:r>
            <a:endParaRPr lang="en-US" dirty="0"/>
          </a:p>
          <a:p>
            <a:pPr algn="r"/>
            <a:r>
              <a:rPr lang="en-US" dirty="0"/>
              <a:t>Associate professor, </a:t>
            </a:r>
            <a:r>
              <a:rPr lang="en-US" dirty="0" err="1"/>
              <a:t>iit</a:t>
            </a:r>
            <a:r>
              <a:rPr lang="en-US" dirty="0"/>
              <a:t> Bombay</a:t>
            </a:r>
          </a:p>
          <a:p>
            <a:pPr algn="r"/>
            <a:r>
              <a:rPr lang="en-IN" b="1" cap="none" dirty="0">
                <a:solidFill>
                  <a:schemeClr val="tx1"/>
                </a:solidFill>
                <a:hlinkClick r:id="rId3"/>
              </a:rPr>
              <a:t>http://www.ee.iitb.ac.in/~stallur/index.php</a:t>
            </a:r>
            <a:endParaRPr lang="en-IN" b="1" cap="none" dirty="0">
              <a:solidFill>
                <a:schemeClr val="tx1"/>
              </a:solidFill>
            </a:endParaRPr>
          </a:p>
          <a:p>
            <a:pPr algn="r"/>
            <a:r>
              <a:rPr lang="en-US" b="1" cap="none" dirty="0">
                <a:solidFill>
                  <a:schemeClr val="tx1"/>
                </a:solidFill>
                <a:hlinkClick r:id="rId4"/>
              </a:rPr>
              <a:t>stallur@ee.iitb.ac.in</a:t>
            </a:r>
            <a:endParaRPr lang="en-US" b="1" cap="none" dirty="0">
              <a:solidFill>
                <a:schemeClr val="tx1"/>
              </a:solidFill>
            </a:endParaRPr>
          </a:p>
          <a:p>
            <a:pPr algn="r"/>
            <a:endParaRPr lang="en-IN" dirty="0"/>
          </a:p>
        </p:txBody>
      </p:sp>
      <p:sp>
        <p:nvSpPr>
          <p:cNvPr id="4" name="Footer Placeholder 3"/>
          <p:cNvSpPr>
            <a:spLocks noGrp="1"/>
          </p:cNvSpPr>
          <p:nvPr>
            <p:ph type="ftr" sz="quarter" idx="11"/>
          </p:nvPr>
        </p:nvSpPr>
        <p:spPr/>
        <p:txBody>
          <a:bodyPr/>
          <a:lstStyle/>
          <a:p>
            <a:r>
              <a:rPr lang="en-IN"/>
              <a:t>EE 214 Autumn 2023</a:t>
            </a:r>
          </a:p>
        </p:txBody>
      </p:sp>
      <p:sp>
        <p:nvSpPr>
          <p:cNvPr id="5" name="Slide Number Placeholder 4"/>
          <p:cNvSpPr>
            <a:spLocks noGrp="1"/>
          </p:cNvSpPr>
          <p:nvPr>
            <p:ph type="sldNum" sz="quarter" idx="12"/>
          </p:nvPr>
        </p:nvSpPr>
        <p:spPr/>
        <p:txBody>
          <a:bodyPr/>
          <a:lstStyle/>
          <a:p>
            <a:fld id="{724A00D7-B795-4789-A0B3-04DA82F2D017}" type="slidenum">
              <a:rPr lang="en-IN" smtClean="0"/>
              <a:t>1</a:t>
            </a:fld>
            <a:endParaRPr lang="en-IN"/>
          </a:p>
        </p:txBody>
      </p:sp>
    </p:spTree>
    <p:extLst>
      <p:ext uri="{BB962C8B-B14F-4D97-AF65-F5344CB8AC3E}">
        <p14:creationId xmlns:p14="http://schemas.microsoft.com/office/powerpoint/2010/main" val="19539420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DB499-977E-2740-8AFA-AEA296F07303}"/>
              </a:ext>
            </a:extLst>
          </p:cNvPr>
          <p:cNvSpPr>
            <a:spLocks noGrp="1"/>
          </p:cNvSpPr>
          <p:nvPr>
            <p:ph type="title"/>
          </p:nvPr>
        </p:nvSpPr>
        <p:spPr/>
        <p:txBody>
          <a:bodyPr/>
          <a:lstStyle/>
          <a:p>
            <a:r>
              <a:rPr lang="en-US" dirty="0"/>
              <a:t>Grading</a:t>
            </a:r>
          </a:p>
        </p:txBody>
      </p:sp>
      <p:sp>
        <p:nvSpPr>
          <p:cNvPr id="4" name="Footer Placeholder 3">
            <a:extLst>
              <a:ext uri="{FF2B5EF4-FFF2-40B4-BE49-F238E27FC236}">
                <a16:creationId xmlns:a16="http://schemas.microsoft.com/office/drawing/2014/main" id="{6EED0793-DDD8-5E4B-8EAD-FA9BABFDFE12}"/>
              </a:ext>
            </a:extLst>
          </p:cNvPr>
          <p:cNvSpPr>
            <a:spLocks noGrp="1"/>
          </p:cNvSpPr>
          <p:nvPr>
            <p:ph type="ftr" sz="quarter" idx="11"/>
          </p:nvPr>
        </p:nvSpPr>
        <p:spPr/>
        <p:txBody>
          <a:bodyPr/>
          <a:lstStyle/>
          <a:p>
            <a:r>
              <a:rPr lang="en-IN"/>
              <a:t>EE 214 Autumn 2023</a:t>
            </a:r>
          </a:p>
        </p:txBody>
      </p:sp>
      <p:sp>
        <p:nvSpPr>
          <p:cNvPr id="5" name="Slide Number Placeholder 4">
            <a:extLst>
              <a:ext uri="{FF2B5EF4-FFF2-40B4-BE49-F238E27FC236}">
                <a16:creationId xmlns:a16="http://schemas.microsoft.com/office/drawing/2014/main" id="{86A67CFD-072B-EB49-9D6F-3520BADFD8DF}"/>
              </a:ext>
            </a:extLst>
          </p:cNvPr>
          <p:cNvSpPr>
            <a:spLocks noGrp="1"/>
          </p:cNvSpPr>
          <p:nvPr>
            <p:ph type="sldNum" sz="quarter" idx="12"/>
          </p:nvPr>
        </p:nvSpPr>
        <p:spPr/>
        <p:txBody>
          <a:bodyPr/>
          <a:lstStyle/>
          <a:p>
            <a:fld id="{724A00D7-B795-4789-A0B3-04DA82F2D017}" type="slidenum">
              <a:rPr lang="en-IN" smtClean="0"/>
              <a:t>10</a:t>
            </a:fld>
            <a:endParaRPr lang="en-IN"/>
          </a:p>
        </p:txBody>
      </p:sp>
      <p:sp>
        <p:nvSpPr>
          <p:cNvPr id="6" name="Content Placeholder 2">
            <a:extLst>
              <a:ext uri="{FF2B5EF4-FFF2-40B4-BE49-F238E27FC236}">
                <a16:creationId xmlns:a16="http://schemas.microsoft.com/office/drawing/2014/main" id="{E4550655-5776-5747-AEC0-D8E8C3EB1DAD}"/>
              </a:ext>
            </a:extLst>
          </p:cNvPr>
          <p:cNvSpPr>
            <a:spLocks noGrp="1"/>
          </p:cNvSpPr>
          <p:nvPr>
            <p:ph idx="1"/>
          </p:nvPr>
        </p:nvSpPr>
        <p:spPr>
          <a:xfrm>
            <a:off x="1342769" y="3965825"/>
            <a:ext cx="9715664" cy="2229491"/>
          </a:xfrm>
        </p:spPr>
        <p:txBody>
          <a:bodyPr vert="horz" lIns="0" tIns="45720" rIns="0" bIns="45720" rtlCol="0">
            <a:normAutofit fontScale="70000" lnSpcReduction="20000"/>
          </a:bodyPr>
          <a:lstStyle/>
          <a:p>
            <a:pPr indent="-270000" algn="just">
              <a:buFont typeface="Courier New" panose="02070309020205020404" pitchFamily="49" charset="0"/>
              <a:buChar char="o"/>
            </a:pPr>
            <a:r>
              <a:rPr lang="en-IN" sz="2800" dirty="0"/>
              <a:t>Lab performance: pen-paper design in notebook, VHDL code, RTL simulation, hardware validation</a:t>
            </a:r>
          </a:p>
          <a:p>
            <a:pPr indent="-270000" algn="just">
              <a:buFont typeface="Courier New" panose="02070309020205020404" pitchFamily="49" charset="0"/>
              <a:buChar char="o"/>
            </a:pPr>
            <a:r>
              <a:rPr lang="en-IN" sz="2800" dirty="0"/>
              <a:t>You must maintain a dedicated, hard-copy lab notebook. The notebook must be signed and dated by you and your TA before you leave the lab i.e., work must be certified before leaving the lab every week. </a:t>
            </a:r>
          </a:p>
          <a:p>
            <a:pPr indent="-270000" algn="just">
              <a:buFont typeface="Courier New" panose="02070309020205020404" pitchFamily="49" charset="0"/>
              <a:buChar char="o"/>
            </a:pPr>
            <a:r>
              <a:rPr lang="en-IN" sz="2800" dirty="0"/>
              <a:t>Even a single violation in maintenance of notebook will result in you forfeiting all marks for lab performance and reports (i.e. you lose 25% weightage towards your final grade)</a:t>
            </a:r>
          </a:p>
        </p:txBody>
      </p:sp>
      <p:graphicFrame>
        <p:nvGraphicFramePr>
          <p:cNvPr id="7" name="Table 7">
            <a:extLst>
              <a:ext uri="{FF2B5EF4-FFF2-40B4-BE49-F238E27FC236}">
                <a16:creationId xmlns:a16="http://schemas.microsoft.com/office/drawing/2014/main" id="{2D625954-5EA3-1D40-A6CF-4842E22EF8C2}"/>
              </a:ext>
            </a:extLst>
          </p:cNvPr>
          <p:cNvGraphicFramePr>
            <a:graphicFrameLocks noGrp="1"/>
          </p:cNvGraphicFramePr>
          <p:nvPr>
            <p:extLst>
              <p:ext uri="{D42A27DB-BD31-4B8C-83A1-F6EECF244321}">
                <p14:modId xmlns:p14="http://schemas.microsoft.com/office/powerpoint/2010/main" val="218950075"/>
              </p:ext>
            </p:extLst>
          </p:nvPr>
        </p:nvGraphicFramePr>
        <p:xfrm>
          <a:off x="2032000" y="1042330"/>
          <a:ext cx="8128000" cy="2595880"/>
        </p:xfrm>
        <a:graphic>
          <a:graphicData uri="http://schemas.openxmlformats.org/drawingml/2006/table">
            <a:tbl>
              <a:tblPr firstRow="1" bandRow="1">
                <a:tableStyleId>{3B4B98B0-60AC-42C2-AFA5-B58CD77FA1E5}</a:tableStyleId>
              </a:tblPr>
              <a:tblGrid>
                <a:gridCol w="4064000">
                  <a:extLst>
                    <a:ext uri="{9D8B030D-6E8A-4147-A177-3AD203B41FA5}">
                      <a16:colId xmlns:a16="http://schemas.microsoft.com/office/drawing/2014/main" val="3779207759"/>
                    </a:ext>
                  </a:extLst>
                </a:gridCol>
                <a:gridCol w="4064000">
                  <a:extLst>
                    <a:ext uri="{9D8B030D-6E8A-4147-A177-3AD203B41FA5}">
                      <a16:colId xmlns:a16="http://schemas.microsoft.com/office/drawing/2014/main" val="1896893551"/>
                    </a:ext>
                  </a:extLst>
                </a:gridCol>
              </a:tblGrid>
              <a:tr h="370840">
                <a:tc>
                  <a:txBody>
                    <a:bodyPr/>
                    <a:lstStyle/>
                    <a:p>
                      <a:pPr algn="ctr"/>
                      <a:r>
                        <a:rPr lang="en-US" dirty="0"/>
                        <a:t>Component</a:t>
                      </a:r>
                    </a:p>
                  </a:txBody>
                  <a:tcPr anchor="ctr"/>
                </a:tc>
                <a:tc>
                  <a:txBody>
                    <a:bodyPr/>
                    <a:lstStyle/>
                    <a:p>
                      <a:pPr algn="ctr"/>
                      <a:r>
                        <a:rPr lang="en-US" dirty="0"/>
                        <a:t>Weightage</a:t>
                      </a:r>
                    </a:p>
                  </a:txBody>
                  <a:tcPr anchor="ctr"/>
                </a:tc>
                <a:extLst>
                  <a:ext uri="{0D108BD9-81ED-4DB2-BD59-A6C34878D82A}">
                    <a16:rowId xmlns:a16="http://schemas.microsoft.com/office/drawing/2014/main" val="3332395223"/>
                  </a:ext>
                </a:extLst>
              </a:tr>
              <a:tr h="370840">
                <a:tc>
                  <a:txBody>
                    <a:bodyPr/>
                    <a:lstStyle/>
                    <a:p>
                      <a:pPr algn="ctr"/>
                      <a:r>
                        <a:rPr lang="en-US" dirty="0"/>
                        <a:t>Lab performance</a:t>
                      </a:r>
                    </a:p>
                  </a:txBody>
                  <a:tcPr anchor="ctr"/>
                </a:tc>
                <a:tc>
                  <a:txBody>
                    <a:bodyPr/>
                    <a:lstStyle/>
                    <a:p>
                      <a:pPr algn="ctr"/>
                      <a:r>
                        <a:rPr lang="en-US" dirty="0"/>
                        <a:t>20</a:t>
                      </a:r>
                    </a:p>
                  </a:txBody>
                  <a:tcPr anchor="ctr"/>
                </a:tc>
                <a:extLst>
                  <a:ext uri="{0D108BD9-81ED-4DB2-BD59-A6C34878D82A}">
                    <a16:rowId xmlns:a16="http://schemas.microsoft.com/office/drawing/2014/main" val="3028592073"/>
                  </a:ext>
                </a:extLst>
              </a:tr>
              <a:tr h="370840">
                <a:tc>
                  <a:txBody>
                    <a:bodyPr/>
                    <a:lstStyle/>
                    <a:p>
                      <a:pPr algn="ctr"/>
                      <a:r>
                        <a:rPr lang="en-US" dirty="0"/>
                        <a:t>Reports</a:t>
                      </a:r>
                    </a:p>
                  </a:txBody>
                  <a:tcPr anchor="ctr"/>
                </a:tc>
                <a:tc>
                  <a:txBody>
                    <a:bodyPr/>
                    <a:lstStyle/>
                    <a:p>
                      <a:pPr algn="ctr"/>
                      <a:r>
                        <a:rPr lang="en-US" dirty="0"/>
                        <a:t>5</a:t>
                      </a:r>
                    </a:p>
                  </a:txBody>
                  <a:tcPr anchor="ctr"/>
                </a:tc>
                <a:extLst>
                  <a:ext uri="{0D108BD9-81ED-4DB2-BD59-A6C34878D82A}">
                    <a16:rowId xmlns:a16="http://schemas.microsoft.com/office/drawing/2014/main" val="2207416313"/>
                  </a:ext>
                </a:extLst>
              </a:tr>
              <a:tr h="370840">
                <a:tc>
                  <a:txBody>
                    <a:bodyPr/>
                    <a:lstStyle/>
                    <a:p>
                      <a:pPr algn="ctr"/>
                      <a:r>
                        <a:rPr lang="en-US" dirty="0"/>
                        <a:t>Quizzes</a:t>
                      </a:r>
                    </a:p>
                  </a:txBody>
                  <a:tcPr anchor="ctr"/>
                </a:tc>
                <a:tc>
                  <a:txBody>
                    <a:bodyPr/>
                    <a:lstStyle/>
                    <a:p>
                      <a:pPr algn="ctr"/>
                      <a:r>
                        <a:rPr lang="en-US" dirty="0"/>
                        <a:t>10</a:t>
                      </a:r>
                    </a:p>
                  </a:txBody>
                  <a:tcPr anchor="ctr"/>
                </a:tc>
                <a:extLst>
                  <a:ext uri="{0D108BD9-81ED-4DB2-BD59-A6C34878D82A}">
                    <a16:rowId xmlns:a16="http://schemas.microsoft.com/office/drawing/2014/main" val="1251318266"/>
                  </a:ext>
                </a:extLst>
              </a:tr>
              <a:tr h="370840">
                <a:tc>
                  <a:txBody>
                    <a:bodyPr/>
                    <a:lstStyle/>
                    <a:p>
                      <a:pPr algn="ctr"/>
                      <a:r>
                        <a:rPr lang="en-US" dirty="0"/>
                        <a:t>Project</a:t>
                      </a:r>
                    </a:p>
                  </a:txBody>
                  <a:tcPr anchor="ctr"/>
                </a:tc>
                <a:tc>
                  <a:txBody>
                    <a:bodyPr/>
                    <a:lstStyle/>
                    <a:p>
                      <a:pPr algn="ctr"/>
                      <a:r>
                        <a:rPr lang="en-US"/>
                        <a:t>20</a:t>
                      </a:r>
                      <a:endParaRPr lang="en-US" dirty="0"/>
                    </a:p>
                  </a:txBody>
                  <a:tcPr anchor="ctr"/>
                </a:tc>
                <a:extLst>
                  <a:ext uri="{0D108BD9-81ED-4DB2-BD59-A6C34878D82A}">
                    <a16:rowId xmlns:a16="http://schemas.microsoft.com/office/drawing/2014/main" val="4284145432"/>
                  </a:ext>
                </a:extLst>
              </a:tr>
              <a:tr h="370840">
                <a:tc>
                  <a:txBody>
                    <a:bodyPr/>
                    <a:lstStyle/>
                    <a:p>
                      <a:pPr algn="ctr"/>
                      <a:r>
                        <a:rPr lang="en-US" dirty="0" err="1"/>
                        <a:t>Midsem</a:t>
                      </a:r>
                      <a:r>
                        <a:rPr lang="en-US" dirty="0"/>
                        <a:t> (30</a:t>
                      </a:r>
                      <a:r>
                        <a:rPr lang="en-US" baseline="30000" dirty="0"/>
                        <a:t>th</a:t>
                      </a:r>
                      <a:r>
                        <a:rPr lang="en-US" dirty="0"/>
                        <a:t> September)</a:t>
                      </a:r>
                    </a:p>
                  </a:txBody>
                  <a:tcPr anchor="ctr"/>
                </a:tc>
                <a:tc>
                  <a:txBody>
                    <a:bodyPr/>
                    <a:lstStyle/>
                    <a:p>
                      <a:pPr algn="ctr"/>
                      <a:r>
                        <a:rPr lang="en-US" dirty="0"/>
                        <a:t>20</a:t>
                      </a:r>
                    </a:p>
                  </a:txBody>
                  <a:tcPr anchor="ctr"/>
                </a:tc>
                <a:extLst>
                  <a:ext uri="{0D108BD9-81ED-4DB2-BD59-A6C34878D82A}">
                    <a16:rowId xmlns:a16="http://schemas.microsoft.com/office/drawing/2014/main" val="4023172826"/>
                  </a:ext>
                </a:extLst>
              </a:tr>
              <a:tr h="370840">
                <a:tc>
                  <a:txBody>
                    <a:bodyPr/>
                    <a:lstStyle/>
                    <a:p>
                      <a:pPr algn="ctr"/>
                      <a:r>
                        <a:rPr lang="en-US" dirty="0" err="1"/>
                        <a:t>Endsem</a:t>
                      </a:r>
                      <a:r>
                        <a:rPr lang="en-US" dirty="0"/>
                        <a:t> (9</a:t>
                      </a:r>
                      <a:r>
                        <a:rPr lang="en-US" baseline="30000" dirty="0"/>
                        <a:t>th</a:t>
                      </a:r>
                      <a:r>
                        <a:rPr lang="en-US" dirty="0"/>
                        <a:t> or 10</a:t>
                      </a:r>
                      <a:r>
                        <a:rPr lang="en-US" baseline="30000" dirty="0"/>
                        <a:t>th</a:t>
                      </a:r>
                      <a:r>
                        <a:rPr lang="en-US" dirty="0"/>
                        <a:t> November)</a:t>
                      </a:r>
                    </a:p>
                  </a:txBody>
                  <a:tcPr anchor="ctr"/>
                </a:tc>
                <a:tc>
                  <a:txBody>
                    <a:bodyPr/>
                    <a:lstStyle/>
                    <a:p>
                      <a:pPr algn="ctr"/>
                      <a:r>
                        <a:rPr lang="en-US" dirty="0"/>
                        <a:t>25</a:t>
                      </a:r>
                    </a:p>
                  </a:txBody>
                  <a:tcPr anchor="ctr"/>
                </a:tc>
                <a:extLst>
                  <a:ext uri="{0D108BD9-81ED-4DB2-BD59-A6C34878D82A}">
                    <a16:rowId xmlns:a16="http://schemas.microsoft.com/office/drawing/2014/main" val="597788807"/>
                  </a:ext>
                </a:extLst>
              </a:tr>
            </a:tbl>
          </a:graphicData>
        </a:graphic>
      </p:graphicFrame>
    </p:spTree>
    <p:extLst>
      <p:ext uri="{BB962C8B-B14F-4D97-AF65-F5344CB8AC3E}">
        <p14:creationId xmlns:p14="http://schemas.microsoft.com/office/powerpoint/2010/main" val="3255810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CAAF1-DD34-DC43-8B90-9774F225FB0D}"/>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155C8F86-6E20-ED44-A2C6-7CD90F8E93C8}"/>
              </a:ext>
            </a:extLst>
          </p:cNvPr>
          <p:cNvSpPr>
            <a:spLocks noGrp="1"/>
          </p:cNvSpPr>
          <p:nvPr>
            <p:ph idx="1"/>
          </p:nvPr>
        </p:nvSpPr>
        <p:spPr/>
        <p:txBody>
          <a:bodyPr>
            <a:normAutofit/>
          </a:bodyPr>
          <a:lstStyle/>
          <a:p>
            <a:pPr indent="-270000" algn="just">
              <a:buFont typeface="Courier New" panose="02070309020205020404" pitchFamily="49" charset="0"/>
              <a:buChar char="o"/>
            </a:pPr>
            <a:r>
              <a:rPr lang="en-US" sz="2800" dirty="0"/>
              <a:t>Complementary course to EE 224 </a:t>
            </a:r>
          </a:p>
          <a:p>
            <a:pPr indent="-270000" algn="just">
              <a:buFont typeface="Courier New" panose="02070309020205020404" pitchFamily="49" charset="0"/>
              <a:buChar char="o"/>
            </a:pPr>
            <a:r>
              <a:rPr lang="en-US" sz="2800" dirty="0"/>
              <a:t>Learning objectives:</a:t>
            </a:r>
          </a:p>
          <a:p>
            <a:pPr lvl="1" indent="-270000" algn="just">
              <a:buFont typeface="Courier New" panose="02070309020205020404" pitchFamily="49" charset="0"/>
              <a:buChar char="o"/>
            </a:pPr>
            <a:r>
              <a:rPr lang="en-US" sz="2400" dirty="0"/>
              <a:t>Design, description, simulation and synthesis of digital subsystems in VHDL</a:t>
            </a:r>
          </a:p>
          <a:p>
            <a:pPr lvl="1" indent="-270000" algn="just">
              <a:buFont typeface="Courier New" panose="02070309020205020404" pitchFamily="49" charset="0"/>
              <a:buChar char="o"/>
            </a:pPr>
            <a:r>
              <a:rPr lang="en-US" sz="2400" dirty="0"/>
              <a:t>Validation of designs using testbenches and scan chain environment</a:t>
            </a:r>
          </a:p>
          <a:p>
            <a:pPr lvl="1" indent="-270000" algn="just">
              <a:buFont typeface="Courier New" panose="02070309020205020404" pitchFamily="49" charset="0"/>
              <a:buChar char="o"/>
            </a:pPr>
            <a:r>
              <a:rPr lang="en-US" sz="2400" dirty="0"/>
              <a:t>Implementation on Xen-10 (MAX-10 FPGA-based) board</a:t>
            </a:r>
          </a:p>
        </p:txBody>
      </p:sp>
      <p:sp>
        <p:nvSpPr>
          <p:cNvPr id="4" name="Footer Placeholder 3">
            <a:extLst>
              <a:ext uri="{FF2B5EF4-FFF2-40B4-BE49-F238E27FC236}">
                <a16:creationId xmlns:a16="http://schemas.microsoft.com/office/drawing/2014/main" id="{EA862902-DEFE-4E4F-A0D9-7BDCECAF0931}"/>
              </a:ext>
            </a:extLst>
          </p:cNvPr>
          <p:cNvSpPr>
            <a:spLocks noGrp="1"/>
          </p:cNvSpPr>
          <p:nvPr>
            <p:ph type="ftr" sz="quarter" idx="11"/>
          </p:nvPr>
        </p:nvSpPr>
        <p:spPr/>
        <p:txBody>
          <a:bodyPr/>
          <a:lstStyle/>
          <a:p>
            <a:r>
              <a:rPr lang="en-IN"/>
              <a:t>EE 214 Autumn 2023</a:t>
            </a:r>
          </a:p>
        </p:txBody>
      </p:sp>
      <p:sp>
        <p:nvSpPr>
          <p:cNvPr id="5" name="Slide Number Placeholder 4">
            <a:extLst>
              <a:ext uri="{FF2B5EF4-FFF2-40B4-BE49-F238E27FC236}">
                <a16:creationId xmlns:a16="http://schemas.microsoft.com/office/drawing/2014/main" id="{36A141E5-05FF-6B41-8355-B1437E113A11}"/>
              </a:ext>
            </a:extLst>
          </p:cNvPr>
          <p:cNvSpPr>
            <a:spLocks noGrp="1"/>
          </p:cNvSpPr>
          <p:nvPr>
            <p:ph type="sldNum" sz="quarter" idx="12"/>
          </p:nvPr>
        </p:nvSpPr>
        <p:spPr/>
        <p:txBody>
          <a:bodyPr/>
          <a:lstStyle/>
          <a:p>
            <a:fld id="{724A00D7-B795-4789-A0B3-04DA82F2D017}" type="slidenum">
              <a:rPr lang="en-IN" smtClean="0"/>
              <a:t>2</a:t>
            </a:fld>
            <a:endParaRPr lang="en-IN"/>
          </a:p>
        </p:txBody>
      </p:sp>
    </p:spTree>
    <p:extLst>
      <p:ext uri="{BB962C8B-B14F-4D97-AF65-F5344CB8AC3E}">
        <p14:creationId xmlns:p14="http://schemas.microsoft.com/office/powerpoint/2010/main" val="2914900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CAAF1-DD34-DC43-8B90-9774F225FB0D}"/>
              </a:ext>
            </a:extLst>
          </p:cNvPr>
          <p:cNvSpPr>
            <a:spLocks noGrp="1"/>
          </p:cNvSpPr>
          <p:nvPr>
            <p:ph type="title"/>
          </p:nvPr>
        </p:nvSpPr>
        <p:spPr/>
        <p:txBody>
          <a:bodyPr/>
          <a:lstStyle/>
          <a:p>
            <a:r>
              <a:rPr lang="en-US" dirty="0"/>
              <a:t>Lab kit</a:t>
            </a:r>
          </a:p>
        </p:txBody>
      </p:sp>
      <p:sp>
        <p:nvSpPr>
          <p:cNvPr id="3" name="Content Placeholder 2">
            <a:extLst>
              <a:ext uri="{FF2B5EF4-FFF2-40B4-BE49-F238E27FC236}">
                <a16:creationId xmlns:a16="http://schemas.microsoft.com/office/drawing/2014/main" id="{155C8F86-6E20-ED44-A2C6-7CD90F8E93C8}"/>
              </a:ext>
            </a:extLst>
          </p:cNvPr>
          <p:cNvSpPr>
            <a:spLocks noGrp="1"/>
          </p:cNvSpPr>
          <p:nvPr>
            <p:ph idx="1"/>
          </p:nvPr>
        </p:nvSpPr>
        <p:spPr>
          <a:xfrm>
            <a:off x="1342769" y="1062681"/>
            <a:ext cx="5397078" cy="4806413"/>
          </a:xfrm>
        </p:spPr>
        <p:txBody>
          <a:bodyPr>
            <a:normAutofit fontScale="92500" lnSpcReduction="10000"/>
          </a:bodyPr>
          <a:lstStyle/>
          <a:p>
            <a:pPr indent="-270000" algn="just">
              <a:buFont typeface="Courier New" panose="02070309020205020404" pitchFamily="49" charset="0"/>
              <a:buChar char="o"/>
            </a:pPr>
            <a:r>
              <a:rPr lang="en-US" sz="2800" dirty="0"/>
              <a:t>WEL staff and RAs have worked hard over the years to develop the Xen-10 board. </a:t>
            </a:r>
          </a:p>
          <a:p>
            <a:pPr indent="-270000" algn="just">
              <a:buFont typeface="Courier New" panose="02070309020205020404" pitchFamily="49" charset="0"/>
              <a:buChar char="o"/>
            </a:pPr>
            <a:r>
              <a:rPr lang="en-US" sz="2800" dirty="0"/>
              <a:t>Each board has been hand-soldered and tested in WEL. Please be respectful of efforts put in by several folks to bring this board to you and use the boards carefully.</a:t>
            </a:r>
          </a:p>
          <a:p>
            <a:pPr indent="-270000" algn="just">
              <a:buFont typeface="Courier New" panose="02070309020205020404" pitchFamily="49" charset="0"/>
              <a:buChar char="o"/>
            </a:pPr>
            <a:r>
              <a:rPr lang="en-US" sz="2800" dirty="0"/>
              <a:t>During COVID-19, WEL staff worked hard to assemble and courier such lab kits to students to their homes to allow lab courses to continue despite several challenges.</a:t>
            </a:r>
            <a:endParaRPr lang="en-US" sz="2400" dirty="0"/>
          </a:p>
        </p:txBody>
      </p:sp>
      <p:sp>
        <p:nvSpPr>
          <p:cNvPr id="4" name="Footer Placeholder 3">
            <a:extLst>
              <a:ext uri="{FF2B5EF4-FFF2-40B4-BE49-F238E27FC236}">
                <a16:creationId xmlns:a16="http://schemas.microsoft.com/office/drawing/2014/main" id="{EA862902-DEFE-4E4F-A0D9-7BDCECAF0931}"/>
              </a:ext>
            </a:extLst>
          </p:cNvPr>
          <p:cNvSpPr>
            <a:spLocks noGrp="1"/>
          </p:cNvSpPr>
          <p:nvPr>
            <p:ph type="ftr" sz="quarter" idx="11"/>
          </p:nvPr>
        </p:nvSpPr>
        <p:spPr/>
        <p:txBody>
          <a:bodyPr/>
          <a:lstStyle/>
          <a:p>
            <a:r>
              <a:rPr lang="en-IN"/>
              <a:t>EE 214 Autumn 2023</a:t>
            </a:r>
          </a:p>
        </p:txBody>
      </p:sp>
      <p:sp>
        <p:nvSpPr>
          <p:cNvPr id="5" name="Slide Number Placeholder 4">
            <a:extLst>
              <a:ext uri="{FF2B5EF4-FFF2-40B4-BE49-F238E27FC236}">
                <a16:creationId xmlns:a16="http://schemas.microsoft.com/office/drawing/2014/main" id="{36A141E5-05FF-6B41-8355-B1437E113A11}"/>
              </a:ext>
            </a:extLst>
          </p:cNvPr>
          <p:cNvSpPr>
            <a:spLocks noGrp="1"/>
          </p:cNvSpPr>
          <p:nvPr>
            <p:ph type="sldNum" sz="quarter" idx="12"/>
          </p:nvPr>
        </p:nvSpPr>
        <p:spPr/>
        <p:txBody>
          <a:bodyPr/>
          <a:lstStyle/>
          <a:p>
            <a:fld id="{724A00D7-B795-4789-A0B3-04DA82F2D017}" type="slidenum">
              <a:rPr lang="en-IN" smtClean="0"/>
              <a:t>3</a:t>
            </a:fld>
            <a:endParaRPr lang="en-IN"/>
          </a:p>
        </p:txBody>
      </p:sp>
      <p:pic>
        <p:nvPicPr>
          <p:cNvPr id="9" name="Picture 3" descr="A picture containing text, electronics, circuit&#10;&#10;Description automatically generated">
            <a:extLst>
              <a:ext uri="{FF2B5EF4-FFF2-40B4-BE49-F238E27FC236}">
                <a16:creationId xmlns:a16="http://schemas.microsoft.com/office/drawing/2014/main" id="{CF99AC37-A02B-404F-B974-88F7A5081E28}"/>
              </a:ext>
            </a:extLst>
          </p:cNvPr>
          <p:cNvPicPr>
            <a:picLocks noChangeAspect="1"/>
          </p:cNvPicPr>
          <p:nvPr/>
        </p:nvPicPr>
        <p:blipFill>
          <a:blip r:embed="rId2"/>
          <a:stretch>
            <a:fillRect/>
          </a:stretch>
        </p:blipFill>
        <p:spPr>
          <a:xfrm>
            <a:off x="7935183" y="1009215"/>
            <a:ext cx="2737602" cy="2745472"/>
          </a:xfrm>
          <a:prstGeom prst="rect">
            <a:avLst/>
          </a:prstGeom>
        </p:spPr>
      </p:pic>
      <p:pic>
        <p:nvPicPr>
          <p:cNvPr id="12" name="Picture 11">
            <a:extLst>
              <a:ext uri="{FF2B5EF4-FFF2-40B4-BE49-F238E27FC236}">
                <a16:creationId xmlns:a16="http://schemas.microsoft.com/office/drawing/2014/main" id="{CFDE843D-8C6B-4549-BE6C-23D4A7949FC3}"/>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rot="5400000">
            <a:off x="8070110" y="3333973"/>
            <a:ext cx="2467749" cy="3398717"/>
          </a:xfrm>
          <a:prstGeom prst="rect">
            <a:avLst/>
          </a:prstGeom>
          <a:ln w="38100">
            <a:solidFill>
              <a:schemeClr val="bg1"/>
            </a:solidFill>
          </a:ln>
          <a:effectLst/>
        </p:spPr>
      </p:pic>
    </p:spTree>
    <p:extLst>
      <p:ext uri="{BB962C8B-B14F-4D97-AF65-F5344CB8AC3E}">
        <p14:creationId xmlns:p14="http://schemas.microsoft.com/office/powerpoint/2010/main" val="3331141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CAAF1-DD34-DC43-8B90-9774F225FB0D}"/>
              </a:ext>
            </a:extLst>
          </p:cNvPr>
          <p:cNvSpPr>
            <a:spLocks noGrp="1"/>
          </p:cNvSpPr>
          <p:nvPr>
            <p:ph type="title"/>
          </p:nvPr>
        </p:nvSpPr>
        <p:spPr/>
        <p:txBody>
          <a:bodyPr/>
          <a:lstStyle/>
          <a:p>
            <a:r>
              <a:rPr lang="en-US" dirty="0"/>
              <a:t>Lab kit</a:t>
            </a:r>
          </a:p>
        </p:txBody>
      </p:sp>
      <p:sp>
        <p:nvSpPr>
          <p:cNvPr id="4" name="Footer Placeholder 3">
            <a:extLst>
              <a:ext uri="{FF2B5EF4-FFF2-40B4-BE49-F238E27FC236}">
                <a16:creationId xmlns:a16="http://schemas.microsoft.com/office/drawing/2014/main" id="{EA862902-DEFE-4E4F-A0D9-7BDCECAF0931}"/>
              </a:ext>
            </a:extLst>
          </p:cNvPr>
          <p:cNvSpPr>
            <a:spLocks noGrp="1"/>
          </p:cNvSpPr>
          <p:nvPr>
            <p:ph type="ftr" sz="quarter" idx="11"/>
          </p:nvPr>
        </p:nvSpPr>
        <p:spPr/>
        <p:txBody>
          <a:bodyPr/>
          <a:lstStyle/>
          <a:p>
            <a:r>
              <a:rPr lang="en-IN"/>
              <a:t>EE 214 Autumn 2023</a:t>
            </a:r>
          </a:p>
        </p:txBody>
      </p:sp>
      <p:sp>
        <p:nvSpPr>
          <p:cNvPr id="5" name="Slide Number Placeholder 4">
            <a:extLst>
              <a:ext uri="{FF2B5EF4-FFF2-40B4-BE49-F238E27FC236}">
                <a16:creationId xmlns:a16="http://schemas.microsoft.com/office/drawing/2014/main" id="{36A141E5-05FF-6B41-8355-B1437E113A11}"/>
              </a:ext>
            </a:extLst>
          </p:cNvPr>
          <p:cNvSpPr>
            <a:spLocks noGrp="1"/>
          </p:cNvSpPr>
          <p:nvPr>
            <p:ph type="sldNum" sz="quarter" idx="12"/>
          </p:nvPr>
        </p:nvSpPr>
        <p:spPr/>
        <p:txBody>
          <a:bodyPr/>
          <a:lstStyle/>
          <a:p>
            <a:fld id="{724A00D7-B795-4789-A0B3-04DA82F2D017}" type="slidenum">
              <a:rPr lang="en-IN" smtClean="0"/>
              <a:t>4</a:t>
            </a:fld>
            <a:endParaRPr lang="en-IN"/>
          </a:p>
        </p:txBody>
      </p:sp>
      <p:pic>
        <p:nvPicPr>
          <p:cNvPr id="6" name="Google Shape;145;p6">
            <a:extLst>
              <a:ext uri="{FF2B5EF4-FFF2-40B4-BE49-F238E27FC236}">
                <a16:creationId xmlns:a16="http://schemas.microsoft.com/office/drawing/2014/main" id="{9DC67430-529D-2D44-84FA-B23449FC5D14}"/>
              </a:ext>
            </a:extLst>
          </p:cNvPr>
          <p:cNvPicPr/>
          <p:nvPr/>
        </p:nvPicPr>
        <p:blipFill>
          <a:blip r:embed="rId2"/>
          <a:srcRect l="2352" t="8515" r="1584"/>
          <a:stretch/>
        </p:blipFill>
        <p:spPr>
          <a:xfrm>
            <a:off x="4576870" y="1274196"/>
            <a:ext cx="7203240" cy="2480040"/>
          </a:xfrm>
          <a:prstGeom prst="rect">
            <a:avLst/>
          </a:prstGeom>
          <a:ln>
            <a:noFill/>
          </a:ln>
        </p:spPr>
      </p:pic>
      <p:pic>
        <p:nvPicPr>
          <p:cNvPr id="7" name="Google Shape;146;p6">
            <a:extLst>
              <a:ext uri="{FF2B5EF4-FFF2-40B4-BE49-F238E27FC236}">
                <a16:creationId xmlns:a16="http://schemas.microsoft.com/office/drawing/2014/main" id="{4CB283EF-F7DF-724E-940C-A44F28782196}"/>
              </a:ext>
            </a:extLst>
          </p:cNvPr>
          <p:cNvPicPr/>
          <p:nvPr/>
        </p:nvPicPr>
        <p:blipFill>
          <a:blip r:embed="rId3"/>
          <a:stretch/>
        </p:blipFill>
        <p:spPr>
          <a:xfrm>
            <a:off x="700892" y="1158170"/>
            <a:ext cx="3629880" cy="2480040"/>
          </a:xfrm>
          <a:prstGeom prst="rect">
            <a:avLst/>
          </a:prstGeom>
          <a:ln>
            <a:noFill/>
          </a:ln>
        </p:spPr>
      </p:pic>
      <p:pic>
        <p:nvPicPr>
          <p:cNvPr id="8" name="Google Shape;147;p6">
            <a:extLst>
              <a:ext uri="{FF2B5EF4-FFF2-40B4-BE49-F238E27FC236}">
                <a16:creationId xmlns:a16="http://schemas.microsoft.com/office/drawing/2014/main" id="{F556E797-4BF8-9941-9ACB-C2D56DE6EE84}"/>
              </a:ext>
            </a:extLst>
          </p:cNvPr>
          <p:cNvPicPr>
            <a:picLocks noChangeAspect="1"/>
          </p:cNvPicPr>
          <p:nvPr/>
        </p:nvPicPr>
        <p:blipFill>
          <a:blip r:embed="rId4"/>
          <a:stretch/>
        </p:blipFill>
        <p:spPr>
          <a:xfrm>
            <a:off x="707012" y="3754236"/>
            <a:ext cx="3623760" cy="2463216"/>
          </a:xfrm>
          <a:prstGeom prst="rect">
            <a:avLst/>
          </a:prstGeom>
          <a:ln>
            <a:noFill/>
          </a:ln>
        </p:spPr>
      </p:pic>
      <p:pic>
        <p:nvPicPr>
          <p:cNvPr id="11" name="Google Shape;155;p7">
            <a:extLst>
              <a:ext uri="{FF2B5EF4-FFF2-40B4-BE49-F238E27FC236}">
                <a16:creationId xmlns:a16="http://schemas.microsoft.com/office/drawing/2014/main" id="{AB0D540E-0B09-B144-997D-3C859104BB7C}"/>
              </a:ext>
            </a:extLst>
          </p:cNvPr>
          <p:cNvPicPr>
            <a:picLocks noChangeAspect="1"/>
          </p:cNvPicPr>
          <p:nvPr/>
        </p:nvPicPr>
        <p:blipFill>
          <a:blip r:embed="rId5"/>
          <a:srcRect l="2361" t="22677" r="3935" b="7487"/>
          <a:stretch/>
        </p:blipFill>
        <p:spPr>
          <a:xfrm>
            <a:off x="4576870" y="3903969"/>
            <a:ext cx="7203240" cy="2042826"/>
          </a:xfrm>
          <a:prstGeom prst="rect">
            <a:avLst/>
          </a:prstGeom>
          <a:ln>
            <a:noFill/>
          </a:ln>
        </p:spPr>
      </p:pic>
    </p:spTree>
    <p:extLst>
      <p:ext uri="{BB962C8B-B14F-4D97-AF65-F5344CB8AC3E}">
        <p14:creationId xmlns:p14="http://schemas.microsoft.com/office/powerpoint/2010/main" val="3365910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B3899-EF92-7148-9DBE-A7006E4C8261}"/>
              </a:ext>
            </a:extLst>
          </p:cNvPr>
          <p:cNvSpPr>
            <a:spLocks noGrp="1"/>
          </p:cNvSpPr>
          <p:nvPr>
            <p:ph type="title"/>
          </p:nvPr>
        </p:nvSpPr>
        <p:spPr/>
        <p:txBody>
          <a:bodyPr/>
          <a:lstStyle/>
          <a:p>
            <a:r>
              <a:rPr lang="en-US" dirty="0"/>
              <a:t>Logistics</a:t>
            </a:r>
          </a:p>
        </p:txBody>
      </p:sp>
      <p:sp>
        <p:nvSpPr>
          <p:cNvPr id="3" name="Content Placeholder 2">
            <a:extLst>
              <a:ext uri="{FF2B5EF4-FFF2-40B4-BE49-F238E27FC236}">
                <a16:creationId xmlns:a16="http://schemas.microsoft.com/office/drawing/2014/main" id="{6F1AB8FF-FBDF-E34A-B024-572C4AC4AD07}"/>
              </a:ext>
            </a:extLst>
          </p:cNvPr>
          <p:cNvSpPr>
            <a:spLocks noGrp="1"/>
          </p:cNvSpPr>
          <p:nvPr>
            <p:ph idx="1"/>
          </p:nvPr>
        </p:nvSpPr>
        <p:spPr/>
        <p:txBody>
          <a:bodyPr vert="horz" lIns="0" tIns="45720" rIns="0" bIns="45720" rtlCol="0" anchor="t">
            <a:normAutofit/>
          </a:bodyPr>
          <a:lstStyle/>
          <a:p>
            <a:pPr indent="-269875" algn="just">
              <a:buFont typeface="Courier New" panose="02070309020205020404" pitchFamily="49" charset="0"/>
              <a:buChar char="o"/>
            </a:pPr>
            <a:r>
              <a:rPr lang="en-US" sz="2800" dirty="0"/>
              <a:t>Course will be operated using Moodle for resource sharing and announcements. The lab material will be posted on </a:t>
            </a:r>
            <a:r>
              <a:rPr lang="en-US" sz="2800" dirty="0" err="1"/>
              <a:t>moodle</a:t>
            </a:r>
            <a:r>
              <a:rPr lang="en-US" sz="2800" dirty="0"/>
              <a:t> and will also be available at </a:t>
            </a:r>
            <a:r>
              <a:rPr lang="en-US" sz="2800" dirty="0">
                <a:hlinkClick r:id="rId2"/>
              </a:rPr>
              <a:t>https://ee214.github.io/</a:t>
            </a:r>
            <a:r>
              <a:rPr lang="en-US" sz="2800" dirty="0"/>
              <a:t> </a:t>
            </a:r>
            <a:endParaRPr lang="en-US"/>
          </a:p>
          <a:p>
            <a:pPr indent="-269875" algn="just">
              <a:buFont typeface="Courier New" panose="02070309020205020404" pitchFamily="49" charset="0"/>
              <a:buChar char="o"/>
            </a:pPr>
            <a:r>
              <a:rPr lang="en-US" sz="2800" dirty="0"/>
              <a:t>Since this course may overtake EE 224, pre-recorded lecture videos (by Prof. D. K. Sharma) will be uploaded for covering the background theory for all topics.</a:t>
            </a:r>
            <a:endParaRPr lang="en-US" sz="2800" dirty="0">
              <a:cs typeface="Calibri" panose="020F0502020204030204"/>
            </a:endParaRPr>
          </a:p>
          <a:p>
            <a:pPr indent="-269875" algn="just">
              <a:buFont typeface="Courier New" panose="02070309020205020404" pitchFamily="49" charset="0"/>
              <a:buChar char="o"/>
            </a:pPr>
            <a:r>
              <a:rPr lang="en-US" sz="2800" dirty="0"/>
              <a:t>Experiments to be performed individually on Xen-10 board</a:t>
            </a:r>
            <a:endParaRPr lang="en-US" sz="2800" dirty="0">
              <a:cs typeface="Calibri" panose="020F0502020204030204"/>
            </a:endParaRPr>
          </a:p>
          <a:p>
            <a:pPr indent="-269875" algn="just">
              <a:buFont typeface="Courier New" panose="02070309020205020404" pitchFamily="49" charset="0"/>
              <a:buChar char="o"/>
            </a:pPr>
            <a:r>
              <a:rPr lang="en-US" sz="2800" dirty="0"/>
              <a:t>Course will run in 2 slots:</a:t>
            </a:r>
            <a:endParaRPr lang="en-US" sz="2800" dirty="0">
              <a:cs typeface="Calibri" panose="020F0502020204030204"/>
            </a:endParaRPr>
          </a:p>
          <a:p>
            <a:pPr marL="383540" lvl="1" indent="-269875" algn="just">
              <a:buFont typeface="Courier New" panose="02070309020205020404" pitchFamily="49" charset="0"/>
              <a:buChar char="o"/>
            </a:pPr>
            <a:r>
              <a:rPr lang="en-US" sz="2600" dirty="0"/>
              <a:t>Wednesday 2-5pm (B.Tech.)</a:t>
            </a:r>
            <a:endParaRPr lang="en-US" sz="2600" dirty="0">
              <a:cs typeface="Calibri"/>
            </a:endParaRPr>
          </a:p>
          <a:p>
            <a:pPr marL="383540" lvl="1" indent="-269875" algn="just">
              <a:buFont typeface="Courier New" panose="02070309020205020404" pitchFamily="49" charset="0"/>
              <a:buChar char="o"/>
            </a:pPr>
            <a:r>
              <a:rPr lang="en-US" sz="2600" dirty="0"/>
              <a:t>Friday 2-5pm (DD)</a:t>
            </a:r>
            <a:endParaRPr lang="en-US" sz="2600" dirty="0">
              <a:cs typeface="Calibri" panose="020F0502020204030204"/>
            </a:endParaRPr>
          </a:p>
        </p:txBody>
      </p:sp>
      <p:sp>
        <p:nvSpPr>
          <p:cNvPr id="4" name="Footer Placeholder 3">
            <a:extLst>
              <a:ext uri="{FF2B5EF4-FFF2-40B4-BE49-F238E27FC236}">
                <a16:creationId xmlns:a16="http://schemas.microsoft.com/office/drawing/2014/main" id="{869D4C08-E787-B74C-877C-1947B5734080}"/>
              </a:ext>
            </a:extLst>
          </p:cNvPr>
          <p:cNvSpPr>
            <a:spLocks noGrp="1"/>
          </p:cNvSpPr>
          <p:nvPr>
            <p:ph type="ftr" sz="quarter" idx="11"/>
          </p:nvPr>
        </p:nvSpPr>
        <p:spPr/>
        <p:txBody>
          <a:bodyPr/>
          <a:lstStyle/>
          <a:p>
            <a:r>
              <a:rPr lang="en-IN"/>
              <a:t>EE 214 Autumn 2023</a:t>
            </a:r>
          </a:p>
        </p:txBody>
      </p:sp>
      <p:sp>
        <p:nvSpPr>
          <p:cNvPr id="5" name="Slide Number Placeholder 4">
            <a:extLst>
              <a:ext uri="{FF2B5EF4-FFF2-40B4-BE49-F238E27FC236}">
                <a16:creationId xmlns:a16="http://schemas.microsoft.com/office/drawing/2014/main" id="{60236894-FBC6-7D41-B1FA-DEA06C611FE7}"/>
              </a:ext>
            </a:extLst>
          </p:cNvPr>
          <p:cNvSpPr>
            <a:spLocks noGrp="1"/>
          </p:cNvSpPr>
          <p:nvPr>
            <p:ph type="sldNum" sz="quarter" idx="12"/>
          </p:nvPr>
        </p:nvSpPr>
        <p:spPr/>
        <p:txBody>
          <a:bodyPr/>
          <a:lstStyle/>
          <a:p>
            <a:fld id="{724A00D7-B795-4789-A0B3-04DA82F2D017}" type="slidenum">
              <a:rPr lang="en-IN" smtClean="0"/>
              <a:t>5</a:t>
            </a:fld>
            <a:endParaRPr lang="en-IN"/>
          </a:p>
        </p:txBody>
      </p:sp>
    </p:spTree>
    <p:extLst>
      <p:ext uri="{BB962C8B-B14F-4D97-AF65-F5344CB8AC3E}">
        <p14:creationId xmlns:p14="http://schemas.microsoft.com/office/powerpoint/2010/main" val="2357727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B3899-EF92-7148-9DBE-A7006E4C8261}"/>
              </a:ext>
            </a:extLst>
          </p:cNvPr>
          <p:cNvSpPr>
            <a:spLocks noGrp="1"/>
          </p:cNvSpPr>
          <p:nvPr>
            <p:ph type="title"/>
          </p:nvPr>
        </p:nvSpPr>
        <p:spPr/>
        <p:txBody>
          <a:bodyPr/>
          <a:lstStyle/>
          <a:p>
            <a:r>
              <a:rPr lang="en-US" dirty="0"/>
              <a:t>Logistics</a:t>
            </a:r>
          </a:p>
        </p:txBody>
      </p:sp>
      <p:sp>
        <p:nvSpPr>
          <p:cNvPr id="3" name="Content Placeholder 2">
            <a:extLst>
              <a:ext uri="{FF2B5EF4-FFF2-40B4-BE49-F238E27FC236}">
                <a16:creationId xmlns:a16="http://schemas.microsoft.com/office/drawing/2014/main" id="{6F1AB8FF-FBDF-E34A-B024-572C4AC4AD07}"/>
              </a:ext>
            </a:extLst>
          </p:cNvPr>
          <p:cNvSpPr>
            <a:spLocks noGrp="1"/>
          </p:cNvSpPr>
          <p:nvPr>
            <p:ph idx="1"/>
          </p:nvPr>
        </p:nvSpPr>
        <p:spPr/>
        <p:txBody>
          <a:bodyPr vert="horz" lIns="0" tIns="45720" rIns="0" bIns="45720" rtlCol="0">
            <a:normAutofit fontScale="92500"/>
          </a:bodyPr>
          <a:lstStyle/>
          <a:p>
            <a:pPr indent="-270000" algn="just">
              <a:buFont typeface="Courier New" panose="02070309020205020404" pitchFamily="49" charset="0"/>
              <a:buChar char="o"/>
            </a:pPr>
            <a:r>
              <a:rPr lang="en-US" sz="2800" dirty="0"/>
              <a:t>Most lab sessions will require you to complete pre-lab work assignment – please manage your time well!</a:t>
            </a:r>
          </a:p>
          <a:p>
            <a:pPr indent="-270000" algn="just">
              <a:buFont typeface="Courier New" panose="02070309020205020404" pitchFamily="49" charset="0"/>
              <a:buChar char="o"/>
            </a:pPr>
            <a:r>
              <a:rPr lang="en-US" sz="2800" dirty="0"/>
              <a:t>We shall also conduct periodic quizzes to test your understanding during the semester – please stay up-to-date on course content</a:t>
            </a:r>
            <a:endParaRPr lang="en-US" sz="2600" dirty="0"/>
          </a:p>
          <a:p>
            <a:pPr indent="-270000" algn="just">
              <a:buFont typeface="Courier New" panose="02070309020205020404" pitchFamily="49" charset="0"/>
              <a:buChar char="o"/>
            </a:pPr>
            <a:r>
              <a:rPr lang="en-IN" sz="2800" dirty="0"/>
              <a:t>The lab sessions are designed such that you will be able to complete the work in the given lab slot itself (provided you are well prepared)</a:t>
            </a:r>
          </a:p>
          <a:p>
            <a:pPr indent="-270000" algn="just">
              <a:buFont typeface="Courier New" panose="02070309020205020404" pitchFamily="49" charset="0"/>
              <a:buChar char="o"/>
            </a:pPr>
            <a:r>
              <a:rPr lang="en-IN" sz="2800" dirty="0"/>
              <a:t>Topics for the upcoming lab session for the quiz and experiments will be declared one week in advance</a:t>
            </a:r>
          </a:p>
          <a:p>
            <a:pPr indent="-270000" algn="just">
              <a:buFont typeface="Courier New" panose="02070309020205020404" pitchFamily="49" charset="0"/>
              <a:buChar char="o"/>
            </a:pPr>
            <a:r>
              <a:rPr lang="en-IN" sz="2800" dirty="0"/>
              <a:t> Zero tolerance for plagiarism. Please do not copy the solutions/ reports. Severe penalties will be imposed, as permitted by institute rules.</a:t>
            </a:r>
          </a:p>
        </p:txBody>
      </p:sp>
      <p:sp>
        <p:nvSpPr>
          <p:cNvPr id="4" name="Footer Placeholder 3">
            <a:extLst>
              <a:ext uri="{FF2B5EF4-FFF2-40B4-BE49-F238E27FC236}">
                <a16:creationId xmlns:a16="http://schemas.microsoft.com/office/drawing/2014/main" id="{869D4C08-E787-B74C-877C-1947B5734080}"/>
              </a:ext>
            </a:extLst>
          </p:cNvPr>
          <p:cNvSpPr>
            <a:spLocks noGrp="1"/>
          </p:cNvSpPr>
          <p:nvPr>
            <p:ph type="ftr" sz="quarter" idx="11"/>
          </p:nvPr>
        </p:nvSpPr>
        <p:spPr/>
        <p:txBody>
          <a:bodyPr/>
          <a:lstStyle/>
          <a:p>
            <a:r>
              <a:rPr lang="en-IN"/>
              <a:t>EE 214 Autumn 2023</a:t>
            </a:r>
          </a:p>
        </p:txBody>
      </p:sp>
      <p:sp>
        <p:nvSpPr>
          <p:cNvPr id="5" name="Slide Number Placeholder 4">
            <a:extLst>
              <a:ext uri="{FF2B5EF4-FFF2-40B4-BE49-F238E27FC236}">
                <a16:creationId xmlns:a16="http://schemas.microsoft.com/office/drawing/2014/main" id="{60236894-FBC6-7D41-B1FA-DEA06C611FE7}"/>
              </a:ext>
            </a:extLst>
          </p:cNvPr>
          <p:cNvSpPr>
            <a:spLocks noGrp="1"/>
          </p:cNvSpPr>
          <p:nvPr>
            <p:ph type="sldNum" sz="quarter" idx="12"/>
          </p:nvPr>
        </p:nvSpPr>
        <p:spPr/>
        <p:txBody>
          <a:bodyPr/>
          <a:lstStyle/>
          <a:p>
            <a:fld id="{724A00D7-B795-4789-A0B3-04DA82F2D017}" type="slidenum">
              <a:rPr lang="en-IN" smtClean="0"/>
              <a:t>6</a:t>
            </a:fld>
            <a:endParaRPr lang="en-IN"/>
          </a:p>
        </p:txBody>
      </p:sp>
    </p:spTree>
    <p:extLst>
      <p:ext uri="{BB962C8B-B14F-4D97-AF65-F5344CB8AC3E}">
        <p14:creationId xmlns:p14="http://schemas.microsoft.com/office/powerpoint/2010/main" val="36491580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AFA52-BC67-004F-AF14-BDAA181FC164}"/>
              </a:ext>
            </a:extLst>
          </p:cNvPr>
          <p:cNvSpPr>
            <a:spLocks noGrp="1"/>
          </p:cNvSpPr>
          <p:nvPr>
            <p:ph type="title"/>
          </p:nvPr>
        </p:nvSpPr>
        <p:spPr/>
        <p:txBody>
          <a:bodyPr/>
          <a:lstStyle/>
          <a:p>
            <a:r>
              <a:rPr lang="en-US" dirty="0"/>
              <a:t>Submitting your work</a:t>
            </a:r>
          </a:p>
        </p:txBody>
      </p:sp>
      <p:sp>
        <p:nvSpPr>
          <p:cNvPr id="3" name="Content Placeholder 2">
            <a:extLst>
              <a:ext uri="{FF2B5EF4-FFF2-40B4-BE49-F238E27FC236}">
                <a16:creationId xmlns:a16="http://schemas.microsoft.com/office/drawing/2014/main" id="{8794319E-E7D4-BD40-9309-0B03ED89649B}"/>
              </a:ext>
            </a:extLst>
          </p:cNvPr>
          <p:cNvSpPr>
            <a:spLocks noGrp="1"/>
          </p:cNvSpPr>
          <p:nvPr>
            <p:ph idx="1"/>
          </p:nvPr>
        </p:nvSpPr>
        <p:spPr/>
        <p:txBody>
          <a:bodyPr vert="horz" lIns="0" tIns="45720" rIns="0" bIns="45720" rtlCol="0">
            <a:normAutofit/>
          </a:bodyPr>
          <a:lstStyle/>
          <a:p>
            <a:pPr indent="-270000" algn="just">
              <a:buFont typeface="Courier New" panose="02070309020205020404" pitchFamily="49" charset="0"/>
              <a:buChar char="o"/>
            </a:pPr>
            <a:r>
              <a:rPr lang="en-IN" sz="2800" dirty="0"/>
              <a:t>You must demonstrate your work to the TA/RA before you leave the lab and submit your report on Moodle</a:t>
            </a:r>
          </a:p>
          <a:p>
            <a:pPr indent="-270000" algn="just">
              <a:buFont typeface="Courier New" panose="02070309020205020404" pitchFamily="49" charset="0"/>
              <a:buChar char="o"/>
            </a:pPr>
            <a:r>
              <a:rPr lang="en-IN" sz="2800" dirty="0"/>
              <a:t>The simulation and scan chain verification demo should be presented to the TA during the lab session</a:t>
            </a:r>
          </a:p>
          <a:p>
            <a:pPr indent="-270000" algn="just">
              <a:buFont typeface="Courier New" panose="02070309020205020404" pitchFamily="49" charset="0"/>
              <a:buChar char="o"/>
            </a:pPr>
            <a:r>
              <a:rPr lang="en-IN" sz="2800" dirty="0"/>
              <a:t>The zipped VHDL project should be uploaded before you leave the lab (save a local backup as well)</a:t>
            </a:r>
          </a:p>
          <a:p>
            <a:pPr indent="-270000" algn="just">
              <a:buFont typeface="Courier New" panose="02070309020205020404" pitchFamily="49" charset="0"/>
              <a:buChar char="o"/>
            </a:pPr>
            <a:r>
              <a:rPr lang="en-IN" sz="2800" dirty="0"/>
              <a:t> You should upload reports on Moodle by the deadline. Deadlines are not negotiable.</a:t>
            </a:r>
          </a:p>
        </p:txBody>
      </p:sp>
      <p:sp>
        <p:nvSpPr>
          <p:cNvPr id="4" name="Footer Placeholder 3">
            <a:extLst>
              <a:ext uri="{FF2B5EF4-FFF2-40B4-BE49-F238E27FC236}">
                <a16:creationId xmlns:a16="http://schemas.microsoft.com/office/drawing/2014/main" id="{332E15AC-E6E3-6A4A-B618-3A78432B0F1A}"/>
              </a:ext>
            </a:extLst>
          </p:cNvPr>
          <p:cNvSpPr>
            <a:spLocks noGrp="1"/>
          </p:cNvSpPr>
          <p:nvPr>
            <p:ph type="ftr" sz="quarter" idx="11"/>
          </p:nvPr>
        </p:nvSpPr>
        <p:spPr/>
        <p:txBody>
          <a:bodyPr/>
          <a:lstStyle/>
          <a:p>
            <a:r>
              <a:rPr lang="en-IN"/>
              <a:t>EE 214 Autumn 2023</a:t>
            </a:r>
          </a:p>
        </p:txBody>
      </p:sp>
      <p:sp>
        <p:nvSpPr>
          <p:cNvPr id="5" name="Slide Number Placeholder 4">
            <a:extLst>
              <a:ext uri="{FF2B5EF4-FFF2-40B4-BE49-F238E27FC236}">
                <a16:creationId xmlns:a16="http://schemas.microsoft.com/office/drawing/2014/main" id="{31CC1129-AA92-6F40-BC57-CADB4F226514}"/>
              </a:ext>
            </a:extLst>
          </p:cNvPr>
          <p:cNvSpPr>
            <a:spLocks noGrp="1"/>
          </p:cNvSpPr>
          <p:nvPr>
            <p:ph type="sldNum" sz="quarter" idx="12"/>
          </p:nvPr>
        </p:nvSpPr>
        <p:spPr/>
        <p:txBody>
          <a:bodyPr/>
          <a:lstStyle/>
          <a:p>
            <a:fld id="{724A00D7-B795-4789-A0B3-04DA82F2D017}" type="slidenum">
              <a:rPr lang="en-IN" smtClean="0"/>
              <a:t>7</a:t>
            </a:fld>
            <a:endParaRPr lang="en-IN"/>
          </a:p>
        </p:txBody>
      </p:sp>
    </p:spTree>
    <p:extLst>
      <p:ext uri="{BB962C8B-B14F-4D97-AF65-F5344CB8AC3E}">
        <p14:creationId xmlns:p14="http://schemas.microsoft.com/office/powerpoint/2010/main" val="2338828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7E6F3-8F4C-BF4B-9BE8-6A779F66FCB9}"/>
              </a:ext>
            </a:extLst>
          </p:cNvPr>
          <p:cNvSpPr>
            <a:spLocks noGrp="1"/>
          </p:cNvSpPr>
          <p:nvPr>
            <p:ph type="title"/>
          </p:nvPr>
        </p:nvSpPr>
        <p:spPr/>
        <p:txBody>
          <a:bodyPr/>
          <a:lstStyle/>
          <a:p>
            <a:r>
              <a:rPr lang="en-US" dirty="0"/>
              <a:t>Project</a:t>
            </a:r>
          </a:p>
        </p:txBody>
      </p:sp>
      <p:sp>
        <p:nvSpPr>
          <p:cNvPr id="4" name="Footer Placeholder 3">
            <a:extLst>
              <a:ext uri="{FF2B5EF4-FFF2-40B4-BE49-F238E27FC236}">
                <a16:creationId xmlns:a16="http://schemas.microsoft.com/office/drawing/2014/main" id="{F5EC4B90-9860-9147-BE7D-AA3362EA583B}"/>
              </a:ext>
            </a:extLst>
          </p:cNvPr>
          <p:cNvSpPr>
            <a:spLocks noGrp="1"/>
          </p:cNvSpPr>
          <p:nvPr>
            <p:ph type="ftr" sz="quarter" idx="11"/>
          </p:nvPr>
        </p:nvSpPr>
        <p:spPr/>
        <p:txBody>
          <a:bodyPr/>
          <a:lstStyle/>
          <a:p>
            <a:r>
              <a:rPr lang="en-IN"/>
              <a:t>EE 214 Autumn 2023</a:t>
            </a:r>
          </a:p>
        </p:txBody>
      </p:sp>
      <p:sp>
        <p:nvSpPr>
          <p:cNvPr id="5" name="Slide Number Placeholder 4">
            <a:extLst>
              <a:ext uri="{FF2B5EF4-FFF2-40B4-BE49-F238E27FC236}">
                <a16:creationId xmlns:a16="http://schemas.microsoft.com/office/drawing/2014/main" id="{80511A4B-C293-4143-85E3-F06ECC35EBB6}"/>
              </a:ext>
            </a:extLst>
          </p:cNvPr>
          <p:cNvSpPr>
            <a:spLocks noGrp="1"/>
          </p:cNvSpPr>
          <p:nvPr>
            <p:ph type="sldNum" sz="quarter" idx="12"/>
          </p:nvPr>
        </p:nvSpPr>
        <p:spPr/>
        <p:txBody>
          <a:bodyPr/>
          <a:lstStyle/>
          <a:p>
            <a:fld id="{724A00D7-B795-4789-A0B3-04DA82F2D017}" type="slidenum">
              <a:rPr lang="en-IN" smtClean="0"/>
              <a:t>8</a:t>
            </a:fld>
            <a:endParaRPr lang="en-IN"/>
          </a:p>
        </p:txBody>
      </p:sp>
      <p:sp>
        <p:nvSpPr>
          <p:cNvPr id="6" name="Content Placeholder 2">
            <a:extLst>
              <a:ext uri="{FF2B5EF4-FFF2-40B4-BE49-F238E27FC236}">
                <a16:creationId xmlns:a16="http://schemas.microsoft.com/office/drawing/2014/main" id="{5B05BA2A-4FA2-D048-8019-7D5E87337344}"/>
              </a:ext>
            </a:extLst>
          </p:cNvPr>
          <p:cNvSpPr>
            <a:spLocks noGrp="1"/>
          </p:cNvSpPr>
          <p:nvPr>
            <p:ph idx="1"/>
          </p:nvPr>
        </p:nvSpPr>
        <p:spPr>
          <a:xfrm>
            <a:off x="1342769" y="1062681"/>
            <a:ext cx="9715664" cy="4806413"/>
          </a:xfrm>
        </p:spPr>
        <p:txBody>
          <a:bodyPr vert="horz" lIns="0" tIns="45720" rIns="0" bIns="45720" rtlCol="0">
            <a:normAutofit/>
          </a:bodyPr>
          <a:lstStyle/>
          <a:p>
            <a:pPr indent="-270000" algn="just">
              <a:buFont typeface="Courier New" panose="02070309020205020404" pitchFamily="49" charset="0"/>
              <a:buChar char="o"/>
            </a:pPr>
            <a:r>
              <a:rPr lang="en-IN" sz="2800" dirty="0"/>
              <a:t>This year, we are introducing a course project for enhanced learning opportunities to apply concepts you have learnt, and appreciate the utility of digital systems for various applications</a:t>
            </a:r>
          </a:p>
          <a:p>
            <a:pPr indent="-270000" algn="just">
              <a:buFont typeface="Courier New" panose="02070309020205020404" pitchFamily="49" charset="0"/>
              <a:buChar char="o"/>
            </a:pPr>
            <a:r>
              <a:rPr lang="en-IN" sz="2800" dirty="0"/>
              <a:t>12 weeks are available for lab exercises and project, which are divided as follows: </a:t>
            </a:r>
          </a:p>
          <a:p>
            <a:pPr lvl="1" indent="-270000" algn="just">
              <a:buFont typeface="Courier New" panose="02070309020205020404" pitchFamily="49" charset="0"/>
              <a:buChar char="o"/>
            </a:pPr>
            <a:r>
              <a:rPr lang="en-IN" sz="2600" dirty="0"/>
              <a:t>Combinational logic: 6 weeks</a:t>
            </a:r>
          </a:p>
          <a:p>
            <a:pPr lvl="1" indent="-270000" algn="just">
              <a:buFont typeface="Courier New" panose="02070309020205020404" pitchFamily="49" charset="0"/>
              <a:buChar char="o"/>
            </a:pPr>
            <a:r>
              <a:rPr lang="en-IN" sz="2600" dirty="0"/>
              <a:t>Sequential logic: 3 weeks</a:t>
            </a:r>
          </a:p>
          <a:p>
            <a:pPr lvl="1" indent="-270000" algn="just">
              <a:buFont typeface="Courier New" panose="02070309020205020404" pitchFamily="49" charset="0"/>
              <a:buChar char="o"/>
            </a:pPr>
            <a:r>
              <a:rPr lang="en-IN" sz="2600" dirty="0"/>
              <a:t>Project: 3 weeks</a:t>
            </a:r>
          </a:p>
          <a:p>
            <a:pPr indent="-270000" algn="just">
              <a:buFont typeface="Courier New" panose="02070309020205020404" pitchFamily="49" charset="0"/>
              <a:buChar char="o"/>
            </a:pPr>
            <a:r>
              <a:rPr lang="en-IN" sz="2800" dirty="0"/>
              <a:t>Project guidelines will be shared soon</a:t>
            </a:r>
          </a:p>
          <a:p>
            <a:pPr indent="-270000" algn="just">
              <a:buFont typeface="Courier New" panose="02070309020205020404" pitchFamily="49" charset="0"/>
              <a:buChar char="o"/>
            </a:pPr>
            <a:endParaRPr lang="en-IN" sz="2800" dirty="0"/>
          </a:p>
        </p:txBody>
      </p:sp>
    </p:spTree>
    <p:extLst>
      <p:ext uri="{BB962C8B-B14F-4D97-AF65-F5344CB8AC3E}">
        <p14:creationId xmlns:p14="http://schemas.microsoft.com/office/powerpoint/2010/main" val="241427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DB499-977E-2740-8AFA-AEA296F07303}"/>
              </a:ext>
            </a:extLst>
          </p:cNvPr>
          <p:cNvSpPr>
            <a:spLocks noGrp="1"/>
          </p:cNvSpPr>
          <p:nvPr>
            <p:ph type="title"/>
          </p:nvPr>
        </p:nvSpPr>
        <p:spPr/>
        <p:txBody>
          <a:bodyPr/>
          <a:lstStyle/>
          <a:p>
            <a:r>
              <a:rPr lang="en-US" dirty="0"/>
              <a:t>Attendance</a:t>
            </a:r>
          </a:p>
        </p:txBody>
      </p:sp>
      <p:sp>
        <p:nvSpPr>
          <p:cNvPr id="4" name="Footer Placeholder 3">
            <a:extLst>
              <a:ext uri="{FF2B5EF4-FFF2-40B4-BE49-F238E27FC236}">
                <a16:creationId xmlns:a16="http://schemas.microsoft.com/office/drawing/2014/main" id="{6EED0793-DDD8-5E4B-8EAD-FA9BABFDFE12}"/>
              </a:ext>
            </a:extLst>
          </p:cNvPr>
          <p:cNvSpPr>
            <a:spLocks noGrp="1"/>
          </p:cNvSpPr>
          <p:nvPr>
            <p:ph type="ftr" sz="quarter" idx="11"/>
          </p:nvPr>
        </p:nvSpPr>
        <p:spPr/>
        <p:txBody>
          <a:bodyPr/>
          <a:lstStyle/>
          <a:p>
            <a:r>
              <a:rPr lang="en-IN"/>
              <a:t>EE 214 Autumn 2023</a:t>
            </a:r>
          </a:p>
        </p:txBody>
      </p:sp>
      <p:sp>
        <p:nvSpPr>
          <p:cNvPr id="5" name="Slide Number Placeholder 4">
            <a:extLst>
              <a:ext uri="{FF2B5EF4-FFF2-40B4-BE49-F238E27FC236}">
                <a16:creationId xmlns:a16="http://schemas.microsoft.com/office/drawing/2014/main" id="{86A67CFD-072B-EB49-9D6F-3520BADFD8DF}"/>
              </a:ext>
            </a:extLst>
          </p:cNvPr>
          <p:cNvSpPr>
            <a:spLocks noGrp="1"/>
          </p:cNvSpPr>
          <p:nvPr>
            <p:ph type="sldNum" sz="quarter" idx="12"/>
          </p:nvPr>
        </p:nvSpPr>
        <p:spPr/>
        <p:txBody>
          <a:bodyPr/>
          <a:lstStyle/>
          <a:p>
            <a:fld id="{724A00D7-B795-4789-A0B3-04DA82F2D017}" type="slidenum">
              <a:rPr lang="en-IN" smtClean="0"/>
              <a:t>9</a:t>
            </a:fld>
            <a:endParaRPr lang="en-IN"/>
          </a:p>
        </p:txBody>
      </p:sp>
      <p:sp>
        <p:nvSpPr>
          <p:cNvPr id="6" name="Content Placeholder 2">
            <a:extLst>
              <a:ext uri="{FF2B5EF4-FFF2-40B4-BE49-F238E27FC236}">
                <a16:creationId xmlns:a16="http://schemas.microsoft.com/office/drawing/2014/main" id="{E4550655-5776-5747-AEC0-D8E8C3EB1DAD}"/>
              </a:ext>
            </a:extLst>
          </p:cNvPr>
          <p:cNvSpPr>
            <a:spLocks noGrp="1"/>
          </p:cNvSpPr>
          <p:nvPr>
            <p:ph idx="1"/>
          </p:nvPr>
        </p:nvSpPr>
        <p:spPr>
          <a:xfrm>
            <a:off x="1342769" y="1062681"/>
            <a:ext cx="9715664" cy="4806413"/>
          </a:xfrm>
        </p:spPr>
        <p:txBody>
          <a:bodyPr vert="horz" lIns="0" tIns="45720" rIns="0" bIns="45720" rtlCol="0">
            <a:normAutofit/>
          </a:bodyPr>
          <a:lstStyle/>
          <a:p>
            <a:pPr indent="-270000" algn="just">
              <a:buFont typeface="Courier New" panose="02070309020205020404" pitchFamily="49" charset="0"/>
              <a:buChar char="o"/>
            </a:pPr>
            <a:r>
              <a:rPr lang="en-IN" sz="2800" dirty="0"/>
              <a:t>Attendance is mandatory. ‘DX’ grade for insufficient attendance.</a:t>
            </a:r>
          </a:p>
          <a:p>
            <a:pPr indent="-270000" algn="just">
              <a:buFont typeface="Courier New" panose="02070309020205020404" pitchFamily="49" charset="0"/>
              <a:buChar char="o"/>
            </a:pPr>
            <a:r>
              <a:rPr lang="en-IN" sz="2800" dirty="0"/>
              <a:t>If you are unable to attend a lab session due to a medical emergency or illness, inform the instructor and your TA by email. </a:t>
            </a:r>
            <a:r>
              <a:rPr lang="en-IN" sz="2800" b="1" u="sng" dirty="0"/>
              <a:t>If </a:t>
            </a:r>
            <a:r>
              <a:rPr lang="en-IN" sz="2800" dirty="0"/>
              <a:t>your absence is approved, you may complete your lab work before the next lab slot and upload report, code and results as directed.</a:t>
            </a:r>
          </a:p>
          <a:p>
            <a:pPr indent="-270000" algn="just">
              <a:buFont typeface="Courier New" panose="02070309020205020404" pitchFamily="49" charset="0"/>
              <a:buChar char="o"/>
            </a:pPr>
            <a:endParaRPr lang="en-IN" sz="2800" dirty="0"/>
          </a:p>
        </p:txBody>
      </p:sp>
    </p:spTree>
    <p:extLst>
      <p:ext uri="{BB962C8B-B14F-4D97-AF65-F5344CB8AC3E}">
        <p14:creationId xmlns:p14="http://schemas.microsoft.com/office/powerpoint/2010/main" val="543462796"/>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AIMS_LAB_TEMPLATE" id="{2F4C81B1-EDE6-49A1-9627-8591A228EBDC}" vid="{AD590109-BC31-4C33-85FB-35512B1E072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CA4AF5F162F9C4B88F6E605C0457FAC" ma:contentTypeVersion="3" ma:contentTypeDescription="Create a new document." ma:contentTypeScope="" ma:versionID="f65eab2eff51d0e1fa4b383b4d7939f5">
  <xsd:schema xmlns:xsd="http://www.w3.org/2001/XMLSchema" xmlns:xs="http://www.w3.org/2001/XMLSchema" xmlns:p="http://schemas.microsoft.com/office/2006/metadata/properties" xmlns:ns2="f35a39c4-d1db-4e31-aaed-7fb78ca14622" targetNamespace="http://schemas.microsoft.com/office/2006/metadata/properties" ma:root="true" ma:fieldsID="436a3235c4ceb5a39c5246d79e6391b1" ns2:_="">
    <xsd:import namespace="f35a39c4-d1db-4e31-aaed-7fb78ca14622"/>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35a39c4-d1db-4e31-aaed-7fb78ca1462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1F2077-492E-40C5-8A5E-7C7F3B78E8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35a39c4-d1db-4e31-aaed-7fb78ca1462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6DB8B4E-F333-4800-BB91-CA25D52BB686}">
  <ds:schemaRefs>
    <ds:schemaRef ds:uri="http://purl.org/dc/elements/1.1/"/>
    <ds:schemaRef ds:uri="http://purl.org/dc/terms/"/>
    <ds:schemaRef ds:uri="http://www.w3.org/XML/1998/namespace"/>
    <ds:schemaRef ds:uri="http://schemas.microsoft.com/office/2006/documentManagement/types"/>
    <ds:schemaRef ds:uri="http://schemas.microsoft.com/office/2006/metadata/properties"/>
    <ds:schemaRef ds:uri="http://schemas.openxmlformats.org/package/2006/metadata/core-properties"/>
    <ds:schemaRef ds:uri="http://schemas.microsoft.com/office/infopath/2007/PartnerControls"/>
    <ds:schemaRef ds:uri="64ff6dfa-1759-42ff-866a-4d5e072ec1d2"/>
    <ds:schemaRef ds:uri="http://purl.org/dc/dcmitype/"/>
  </ds:schemaRefs>
</ds:datastoreItem>
</file>

<file path=customXml/itemProps3.xml><?xml version="1.0" encoding="utf-8"?>
<ds:datastoreItem xmlns:ds="http://schemas.openxmlformats.org/officeDocument/2006/customXml" ds:itemID="{87F429BC-A9C5-40E7-A697-1CD1EFB1789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AIMS_LAB_TEMPLATE</Template>
  <TotalTime>610</TotalTime>
  <Words>751</Words>
  <Application>Microsoft Office PowerPoint</Application>
  <PresentationFormat>Widescreen</PresentationFormat>
  <Paragraphs>83</Paragraphs>
  <Slides>10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Calibri Light</vt:lpstr>
      <vt:lpstr>Courier New</vt:lpstr>
      <vt:lpstr>Retrospect</vt:lpstr>
      <vt:lpstr>EE 214 Digital Systems Lab  04/08/2023 Course Overview</vt:lpstr>
      <vt:lpstr>Course overview</vt:lpstr>
      <vt:lpstr>Lab kit</vt:lpstr>
      <vt:lpstr>Lab kit</vt:lpstr>
      <vt:lpstr>Logistics</vt:lpstr>
      <vt:lpstr>Logistics</vt:lpstr>
      <vt:lpstr>Submitting your work</vt:lpstr>
      <vt:lpstr>Project</vt:lpstr>
      <vt:lpstr>Attendance</vt:lpstr>
      <vt:lpstr>Grading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Versatile Tool-Box of Cavity Opto-Mechanics</dc:title>
  <dc:creator>PROF SIDDHARTH</dc:creator>
  <cp:lastModifiedBy>K Akhilesh Rao</cp:lastModifiedBy>
  <cp:revision>7</cp:revision>
  <dcterms:created xsi:type="dcterms:W3CDTF">2017-05-10T04:44:28Z</dcterms:created>
  <dcterms:modified xsi:type="dcterms:W3CDTF">2023-08-04T08:30:11Z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0x0101000CA4402FC22DAE448095F7EAC3098D52</vt:lpwstr>
  </property>
</Properties>
</file>

<file path=docProps/thumbnail.jpeg>
</file>